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61" r:id="rId4"/>
    <p:sldId id="268" r:id="rId5"/>
    <p:sldId id="260" r:id="rId6"/>
    <p:sldId id="262" r:id="rId7"/>
    <p:sldId id="263" r:id="rId8"/>
    <p:sldId id="264" r:id="rId9"/>
    <p:sldId id="265" r:id="rId10"/>
    <p:sldId id="270" r:id="rId11"/>
    <p:sldId id="267" r:id="rId12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183"/>
    <a:srgbClr val="74C4BF"/>
    <a:srgbClr val="FB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922" y="1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BBB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BBB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BBB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BBB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12" y="0"/>
            <a:ext cx="1245870" cy="1192530"/>
          </a:xfrm>
          <a:custGeom>
            <a:avLst/>
            <a:gdLst/>
            <a:ahLst/>
            <a:cxnLst/>
            <a:rect l="l" t="t" r="r" b="b"/>
            <a:pathLst>
              <a:path w="1245870" h="1192530">
                <a:moveTo>
                  <a:pt x="0" y="1019645"/>
                </a:moveTo>
                <a:lnTo>
                  <a:pt x="0" y="1191080"/>
                </a:lnTo>
                <a:lnTo>
                  <a:pt x="15348" y="1192005"/>
                </a:lnTo>
                <a:lnTo>
                  <a:pt x="126633" y="1192005"/>
                </a:lnTo>
                <a:lnTo>
                  <a:pt x="173451" y="1188860"/>
                </a:lnTo>
                <a:lnTo>
                  <a:pt x="222741" y="1183451"/>
                </a:lnTo>
                <a:lnTo>
                  <a:pt x="271700" y="1175980"/>
                </a:lnTo>
                <a:lnTo>
                  <a:pt x="320260" y="1166463"/>
                </a:lnTo>
                <a:lnTo>
                  <a:pt x="368359" y="1154919"/>
                </a:lnTo>
                <a:lnTo>
                  <a:pt x="415929" y="1141363"/>
                </a:lnTo>
                <a:lnTo>
                  <a:pt x="462907" y="1125813"/>
                </a:lnTo>
                <a:lnTo>
                  <a:pt x="509227" y="1108287"/>
                </a:lnTo>
                <a:lnTo>
                  <a:pt x="554823" y="1088800"/>
                </a:lnTo>
                <a:lnTo>
                  <a:pt x="599631" y="1067371"/>
                </a:lnTo>
                <a:lnTo>
                  <a:pt x="643586" y="1044017"/>
                </a:lnTo>
                <a:lnTo>
                  <a:pt x="680777" y="1022184"/>
                </a:lnTo>
                <a:lnTo>
                  <a:pt x="57831" y="1022184"/>
                </a:lnTo>
                <a:lnTo>
                  <a:pt x="8429" y="1020372"/>
                </a:lnTo>
                <a:lnTo>
                  <a:pt x="0" y="1019645"/>
                </a:lnTo>
                <a:close/>
              </a:path>
              <a:path w="1245870" h="1192530">
                <a:moveTo>
                  <a:pt x="1245485" y="0"/>
                </a:moveTo>
                <a:lnTo>
                  <a:pt x="1074246" y="0"/>
                </a:lnTo>
                <a:lnTo>
                  <a:pt x="1074601" y="31003"/>
                </a:lnTo>
                <a:lnTo>
                  <a:pt x="1072711" y="80595"/>
                </a:lnTo>
                <a:lnTo>
                  <a:pt x="1068394" y="129842"/>
                </a:lnTo>
                <a:lnTo>
                  <a:pt x="1061683" y="178660"/>
                </a:lnTo>
                <a:lnTo>
                  <a:pt x="1052611" y="226967"/>
                </a:lnTo>
                <a:lnTo>
                  <a:pt x="1041212" y="274680"/>
                </a:lnTo>
                <a:lnTo>
                  <a:pt x="1027519" y="321715"/>
                </a:lnTo>
                <a:lnTo>
                  <a:pt x="1011564" y="367989"/>
                </a:lnTo>
                <a:lnTo>
                  <a:pt x="993382" y="413421"/>
                </a:lnTo>
                <a:lnTo>
                  <a:pt x="973005" y="457925"/>
                </a:lnTo>
                <a:lnTo>
                  <a:pt x="950467" y="501420"/>
                </a:lnTo>
                <a:lnTo>
                  <a:pt x="925801" y="543823"/>
                </a:lnTo>
                <a:lnTo>
                  <a:pt x="899039" y="585050"/>
                </a:lnTo>
                <a:lnTo>
                  <a:pt x="870216" y="625018"/>
                </a:lnTo>
                <a:lnTo>
                  <a:pt x="839365" y="663644"/>
                </a:lnTo>
                <a:lnTo>
                  <a:pt x="806518" y="700846"/>
                </a:lnTo>
                <a:lnTo>
                  <a:pt x="771710" y="736540"/>
                </a:lnTo>
                <a:lnTo>
                  <a:pt x="734973" y="770644"/>
                </a:lnTo>
                <a:lnTo>
                  <a:pt x="696583" y="802878"/>
                </a:lnTo>
                <a:lnTo>
                  <a:pt x="656855" y="833001"/>
                </a:lnTo>
                <a:lnTo>
                  <a:pt x="615873" y="860991"/>
                </a:lnTo>
                <a:lnTo>
                  <a:pt x="573724" y="886824"/>
                </a:lnTo>
                <a:lnTo>
                  <a:pt x="530496" y="910479"/>
                </a:lnTo>
                <a:lnTo>
                  <a:pt x="486274" y="931931"/>
                </a:lnTo>
                <a:lnTo>
                  <a:pt x="441145" y="951160"/>
                </a:lnTo>
                <a:lnTo>
                  <a:pt x="395195" y="968141"/>
                </a:lnTo>
                <a:lnTo>
                  <a:pt x="348511" y="982852"/>
                </a:lnTo>
                <a:lnTo>
                  <a:pt x="301179" y="995271"/>
                </a:lnTo>
                <a:lnTo>
                  <a:pt x="253286" y="1005375"/>
                </a:lnTo>
                <a:lnTo>
                  <a:pt x="204918" y="1013141"/>
                </a:lnTo>
                <a:lnTo>
                  <a:pt x="156162" y="1018546"/>
                </a:lnTo>
                <a:lnTo>
                  <a:pt x="107104" y="1021568"/>
                </a:lnTo>
                <a:lnTo>
                  <a:pt x="57831" y="1022184"/>
                </a:lnTo>
                <a:lnTo>
                  <a:pt x="680777" y="1022184"/>
                </a:lnTo>
                <a:lnTo>
                  <a:pt x="728673" y="991599"/>
                </a:lnTo>
                <a:lnTo>
                  <a:pt x="769676" y="962570"/>
                </a:lnTo>
                <a:lnTo>
                  <a:pt x="809564" y="931684"/>
                </a:lnTo>
                <a:lnTo>
                  <a:pt x="848273" y="898958"/>
                </a:lnTo>
                <a:lnTo>
                  <a:pt x="885537" y="864598"/>
                </a:lnTo>
                <a:lnTo>
                  <a:pt x="921121" y="828839"/>
                </a:lnTo>
                <a:lnTo>
                  <a:pt x="955001" y="791744"/>
                </a:lnTo>
                <a:lnTo>
                  <a:pt x="987151" y="753376"/>
                </a:lnTo>
                <a:lnTo>
                  <a:pt x="1017546" y="713798"/>
                </a:lnTo>
                <a:lnTo>
                  <a:pt x="1046162" y="673072"/>
                </a:lnTo>
                <a:lnTo>
                  <a:pt x="1072972" y="631261"/>
                </a:lnTo>
                <a:lnTo>
                  <a:pt x="1097953" y="588427"/>
                </a:lnTo>
                <a:lnTo>
                  <a:pt x="1121078" y="544632"/>
                </a:lnTo>
                <a:lnTo>
                  <a:pt x="1142324" y="499940"/>
                </a:lnTo>
                <a:lnTo>
                  <a:pt x="1161664" y="454413"/>
                </a:lnTo>
                <a:lnTo>
                  <a:pt x="1179074" y="408113"/>
                </a:lnTo>
                <a:lnTo>
                  <a:pt x="1194529" y="361104"/>
                </a:lnTo>
                <a:lnTo>
                  <a:pt x="1208003" y="313446"/>
                </a:lnTo>
                <a:lnTo>
                  <a:pt x="1219472" y="265205"/>
                </a:lnTo>
                <a:lnTo>
                  <a:pt x="1228911" y="216441"/>
                </a:lnTo>
                <a:lnTo>
                  <a:pt x="1236294" y="167217"/>
                </a:lnTo>
                <a:lnTo>
                  <a:pt x="1241597" y="117596"/>
                </a:lnTo>
                <a:lnTo>
                  <a:pt x="1244794" y="67641"/>
                </a:lnTo>
                <a:lnTo>
                  <a:pt x="1245861" y="17413"/>
                </a:lnTo>
                <a:lnTo>
                  <a:pt x="1245485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4091" y="255532"/>
            <a:ext cx="4940300" cy="2777490"/>
          </a:xfrm>
          <a:custGeom>
            <a:avLst/>
            <a:gdLst/>
            <a:ahLst/>
            <a:cxnLst/>
            <a:rect l="l" t="t" r="r" b="b"/>
            <a:pathLst>
              <a:path w="4940300" h="2777490">
                <a:moveTo>
                  <a:pt x="4940045" y="0"/>
                </a:moveTo>
                <a:lnTo>
                  <a:pt x="0" y="0"/>
                </a:lnTo>
                <a:lnTo>
                  <a:pt x="0" y="2314050"/>
                </a:lnTo>
                <a:lnTo>
                  <a:pt x="2953" y="2366275"/>
                </a:lnTo>
                <a:lnTo>
                  <a:pt x="11690" y="2417430"/>
                </a:lnTo>
                <a:lnTo>
                  <a:pt x="26023" y="2467063"/>
                </a:lnTo>
                <a:lnTo>
                  <a:pt x="45763" y="2514722"/>
                </a:lnTo>
                <a:lnTo>
                  <a:pt x="70723" y="2559952"/>
                </a:lnTo>
                <a:lnTo>
                  <a:pt x="100715" y="2602301"/>
                </a:lnTo>
                <a:lnTo>
                  <a:pt x="135553" y="2641317"/>
                </a:lnTo>
                <a:lnTo>
                  <a:pt x="174570" y="2676156"/>
                </a:lnTo>
                <a:lnTo>
                  <a:pt x="216920" y="2706149"/>
                </a:lnTo>
                <a:lnTo>
                  <a:pt x="262150" y="2731109"/>
                </a:lnTo>
                <a:lnTo>
                  <a:pt x="309808" y="2750848"/>
                </a:lnTo>
                <a:lnTo>
                  <a:pt x="359441" y="2765180"/>
                </a:lnTo>
                <a:lnTo>
                  <a:pt x="410596" y="2773916"/>
                </a:lnTo>
                <a:lnTo>
                  <a:pt x="462820" y="2776870"/>
                </a:lnTo>
                <a:lnTo>
                  <a:pt x="4940045" y="2776870"/>
                </a:lnTo>
                <a:lnTo>
                  <a:pt x="494004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157380" y="2497418"/>
            <a:ext cx="1090295" cy="543560"/>
          </a:xfrm>
          <a:custGeom>
            <a:avLst/>
            <a:gdLst/>
            <a:ahLst/>
            <a:cxnLst/>
            <a:rect l="l" t="t" r="r" b="b"/>
            <a:pathLst>
              <a:path w="1090295" h="543560">
                <a:moveTo>
                  <a:pt x="543001" y="0"/>
                </a:moveTo>
                <a:lnTo>
                  <a:pt x="493796" y="2384"/>
                </a:lnTo>
                <a:lnTo>
                  <a:pt x="445827" y="9024"/>
                </a:lnTo>
                <a:lnTo>
                  <a:pt x="399280" y="19731"/>
                </a:lnTo>
                <a:lnTo>
                  <a:pt x="354344" y="34318"/>
                </a:lnTo>
                <a:lnTo>
                  <a:pt x="311209" y="52597"/>
                </a:lnTo>
                <a:lnTo>
                  <a:pt x="270061" y="74380"/>
                </a:lnTo>
                <a:lnTo>
                  <a:pt x="231091" y="99479"/>
                </a:lnTo>
                <a:lnTo>
                  <a:pt x="194486" y="127708"/>
                </a:lnTo>
                <a:lnTo>
                  <a:pt x="160435" y="158877"/>
                </a:lnTo>
                <a:lnTo>
                  <a:pt x="129126" y="192800"/>
                </a:lnTo>
                <a:lnTo>
                  <a:pt x="100748" y="229289"/>
                </a:lnTo>
                <a:lnTo>
                  <a:pt x="75489" y="268156"/>
                </a:lnTo>
                <a:lnTo>
                  <a:pt x="53539" y="309213"/>
                </a:lnTo>
                <a:lnTo>
                  <a:pt x="35084" y="352272"/>
                </a:lnTo>
                <a:lnTo>
                  <a:pt x="20315" y="397147"/>
                </a:lnTo>
                <a:lnTo>
                  <a:pt x="9418" y="443648"/>
                </a:lnTo>
                <a:lnTo>
                  <a:pt x="2584" y="491590"/>
                </a:lnTo>
                <a:lnTo>
                  <a:pt x="0" y="540782"/>
                </a:lnTo>
                <a:lnTo>
                  <a:pt x="272856" y="542937"/>
                </a:lnTo>
                <a:lnTo>
                  <a:pt x="277561" y="494428"/>
                </a:lnTo>
                <a:lnTo>
                  <a:pt x="290381" y="448793"/>
                </a:lnTo>
                <a:lnTo>
                  <a:pt x="310562" y="406783"/>
                </a:lnTo>
                <a:lnTo>
                  <a:pt x="337351" y="369149"/>
                </a:lnTo>
                <a:lnTo>
                  <a:pt x="369995" y="336639"/>
                </a:lnTo>
                <a:lnTo>
                  <a:pt x="407738" y="310005"/>
                </a:lnTo>
                <a:lnTo>
                  <a:pt x="449829" y="289996"/>
                </a:lnTo>
                <a:lnTo>
                  <a:pt x="495513" y="277363"/>
                </a:lnTo>
                <a:lnTo>
                  <a:pt x="544037" y="272856"/>
                </a:lnTo>
                <a:lnTo>
                  <a:pt x="592612" y="276984"/>
                </a:lnTo>
                <a:lnTo>
                  <a:pt x="638405" y="289260"/>
                </a:lnTo>
                <a:lnTo>
                  <a:pt x="680659" y="308940"/>
                </a:lnTo>
                <a:lnTo>
                  <a:pt x="718613" y="335279"/>
                </a:lnTo>
                <a:lnTo>
                  <a:pt x="751510" y="367534"/>
                </a:lnTo>
                <a:lnTo>
                  <a:pt x="778591" y="404960"/>
                </a:lnTo>
                <a:lnTo>
                  <a:pt x="799097" y="446812"/>
                </a:lnTo>
                <a:lnTo>
                  <a:pt x="812270" y="492346"/>
                </a:lnTo>
                <a:lnTo>
                  <a:pt x="817351" y="540818"/>
                </a:lnTo>
                <a:lnTo>
                  <a:pt x="1090178" y="536532"/>
                </a:lnTo>
                <a:lnTo>
                  <a:pt x="1087212" y="487361"/>
                </a:lnTo>
                <a:lnTo>
                  <a:pt x="1080006" y="439476"/>
                </a:lnTo>
                <a:lnTo>
                  <a:pt x="1068749" y="393061"/>
                </a:lnTo>
                <a:lnTo>
                  <a:pt x="1053632" y="348303"/>
                </a:lnTo>
                <a:lnTo>
                  <a:pt x="1034844" y="305389"/>
                </a:lnTo>
                <a:lnTo>
                  <a:pt x="1012576" y="264504"/>
                </a:lnTo>
                <a:lnTo>
                  <a:pt x="987016" y="225835"/>
                </a:lnTo>
                <a:lnTo>
                  <a:pt x="958357" y="189568"/>
                </a:lnTo>
                <a:lnTo>
                  <a:pt x="926786" y="155890"/>
                </a:lnTo>
                <a:lnTo>
                  <a:pt x="892494" y="124986"/>
                </a:lnTo>
                <a:lnTo>
                  <a:pt x="855672" y="97043"/>
                </a:lnTo>
                <a:lnTo>
                  <a:pt x="816508" y="72248"/>
                </a:lnTo>
                <a:lnTo>
                  <a:pt x="775193" y="50786"/>
                </a:lnTo>
                <a:lnTo>
                  <a:pt x="731917" y="32844"/>
                </a:lnTo>
                <a:lnTo>
                  <a:pt x="686870" y="18608"/>
                </a:lnTo>
                <a:lnTo>
                  <a:pt x="640242" y="8264"/>
                </a:lnTo>
                <a:lnTo>
                  <a:pt x="592222" y="1999"/>
                </a:lnTo>
                <a:lnTo>
                  <a:pt x="543001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762" y="542159"/>
            <a:ext cx="4717175" cy="28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BBB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800" y="965266"/>
            <a:ext cx="3673475" cy="682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100"/>
              </a:spcBef>
            </a:pPr>
            <a:r>
              <a:rPr lang="en-GB" sz="2200" b="1" spc="-150" dirty="0" err="1">
                <a:solidFill>
                  <a:srgbClr val="26306F"/>
                </a:solidFill>
                <a:latin typeface="Verdana"/>
                <a:cs typeface="Verdana"/>
              </a:rPr>
              <a:t>Proiect</a:t>
            </a:r>
            <a:r>
              <a:rPr lang="en-GB" sz="2200" b="1" spc="-150" dirty="0">
                <a:solidFill>
                  <a:srgbClr val="26306F"/>
                </a:solidFill>
                <a:latin typeface="Verdana"/>
                <a:cs typeface="Verdana"/>
              </a:rPr>
              <a:t> - </a:t>
            </a:r>
            <a:r>
              <a:rPr lang="en-GB" sz="2200" b="1" spc="-150" dirty="0" err="1">
                <a:solidFill>
                  <a:srgbClr val="26306F"/>
                </a:solidFill>
                <a:latin typeface="Verdana"/>
                <a:cs typeface="Verdana"/>
              </a:rPr>
              <a:t>Matlab</a:t>
            </a:r>
            <a:endParaRPr lang="en-GB" sz="2200" b="1" spc="-150" dirty="0">
              <a:solidFill>
                <a:srgbClr val="26306F"/>
              </a:solidFill>
              <a:latin typeface="Verdana"/>
              <a:cs typeface="Verdana"/>
            </a:endParaRPr>
          </a:p>
          <a:p>
            <a:pPr marL="12700" marR="5080" indent="-635" algn="ctr">
              <a:lnSpc>
                <a:spcPct val="101000"/>
              </a:lnSpc>
              <a:spcBef>
                <a:spcPts val="100"/>
              </a:spcBef>
            </a:pPr>
            <a:r>
              <a:rPr lang="en-GB" sz="2200" b="1" spc="-150" dirty="0">
                <a:solidFill>
                  <a:srgbClr val="26306F"/>
                </a:solidFill>
                <a:latin typeface="Verdana"/>
                <a:cs typeface="Verdana"/>
              </a:rPr>
              <a:t>Minesweeper</a:t>
            </a:r>
            <a:endParaRPr lang="en-GB" sz="2200" dirty="0">
              <a:latin typeface="Verdana"/>
              <a:cs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2D7F8-8600-0D0D-70F3-D044509F85FB}"/>
              </a:ext>
            </a:extLst>
          </p:cNvPr>
          <p:cNvSpPr txBox="1"/>
          <p:nvPr/>
        </p:nvSpPr>
        <p:spPr>
          <a:xfrm>
            <a:off x="1099800" y="2105025"/>
            <a:ext cx="367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Nicolaescu Ioan-Alexandru</a:t>
            </a:r>
            <a:endParaRPr lang="en-GB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026160" cy="846455"/>
          </a:xfrm>
          <a:custGeom>
            <a:avLst/>
            <a:gdLst/>
            <a:ahLst/>
            <a:cxnLst/>
            <a:rect l="l" t="t" r="r" b="b"/>
            <a:pathLst>
              <a:path w="1026160" h="846455">
                <a:moveTo>
                  <a:pt x="0" y="648390"/>
                </a:moveTo>
                <a:lnTo>
                  <a:pt x="0" y="800507"/>
                </a:lnTo>
                <a:lnTo>
                  <a:pt x="68453" y="822255"/>
                </a:lnTo>
                <a:lnTo>
                  <a:pt x="111945" y="832311"/>
                </a:lnTo>
                <a:lnTo>
                  <a:pt x="155921" y="839817"/>
                </a:lnTo>
                <a:lnTo>
                  <a:pt x="200258" y="844757"/>
                </a:lnTo>
                <a:lnTo>
                  <a:pt x="223780" y="845999"/>
                </a:lnTo>
                <a:lnTo>
                  <a:pt x="303058" y="845999"/>
                </a:lnTo>
                <a:lnTo>
                  <a:pt x="378799" y="838503"/>
                </a:lnTo>
                <a:lnTo>
                  <a:pt x="423126" y="830351"/>
                </a:lnTo>
                <a:lnTo>
                  <a:pt x="467088" y="819530"/>
                </a:lnTo>
                <a:lnTo>
                  <a:pt x="510562" y="806022"/>
                </a:lnTo>
                <a:lnTo>
                  <a:pt x="553428" y="789810"/>
                </a:lnTo>
                <a:lnTo>
                  <a:pt x="595565" y="770878"/>
                </a:lnTo>
                <a:lnTo>
                  <a:pt x="636851" y="749208"/>
                </a:lnTo>
                <a:lnTo>
                  <a:pt x="677165" y="724783"/>
                </a:lnTo>
                <a:lnTo>
                  <a:pt x="703627" y="706433"/>
                </a:lnTo>
                <a:lnTo>
                  <a:pt x="242875" y="706433"/>
                </a:lnTo>
                <a:lnTo>
                  <a:pt x="197903" y="703369"/>
                </a:lnTo>
                <a:lnTo>
                  <a:pt x="153290" y="697081"/>
                </a:lnTo>
                <a:lnTo>
                  <a:pt x="109224" y="687597"/>
                </a:lnTo>
                <a:lnTo>
                  <a:pt x="65891" y="674942"/>
                </a:lnTo>
                <a:lnTo>
                  <a:pt x="23480" y="659144"/>
                </a:lnTo>
                <a:lnTo>
                  <a:pt x="0" y="648390"/>
                </a:lnTo>
                <a:close/>
              </a:path>
              <a:path w="1026160" h="846455">
                <a:moveTo>
                  <a:pt x="1020764" y="0"/>
                </a:moveTo>
                <a:lnTo>
                  <a:pt x="879047" y="0"/>
                </a:lnTo>
                <a:lnTo>
                  <a:pt x="882214" y="23704"/>
                </a:lnTo>
                <a:lnTo>
                  <a:pt x="884923" y="68880"/>
                </a:lnTo>
                <a:lnTo>
                  <a:pt x="884355" y="114020"/>
                </a:lnTo>
                <a:lnTo>
                  <a:pt x="880541" y="158935"/>
                </a:lnTo>
                <a:lnTo>
                  <a:pt x="873511" y="203436"/>
                </a:lnTo>
                <a:lnTo>
                  <a:pt x="863293" y="247339"/>
                </a:lnTo>
                <a:lnTo>
                  <a:pt x="849917" y="290455"/>
                </a:lnTo>
                <a:lnTo>
                  <a:pt x="833413" y="332597"/>
                </a:lnTo>
                <a:lnTo>
                  <a:pt x="813811" y="373578"/>
                </a:lnTo>
                <a:lnTo>
                  <a:pt x="791140" y="413211"/>
                </a:lnTo>
                <a:lnTo>
                  <a:pt x="765429" y="451309"/>
                </a:lnTo>
                <a:lnTo>
                  <a:pt x="736708" y="487683"/>
                </a:lnTo>
                <a:lnTo>
                  <a:pt x="705007" y="522147"/>
                </a:lnTo>
                <a:lnTo>
                  <a:pt x="670355" y="554514"/>
                </a:lnTo>
                <a:lnTo>
                  <a:pt x="632782" y="584597"/>
                </a:lnTo>
                <a:lnTo>
                  <a:pt x="593030" y="611733"/>
                </a:lnTo>
                <a:lnTo>
                  <a:pt x="551948" y="635408"/>
                </a:lnTo>
                <a:lnTo>
                  <a:pt x="509722" y="655648"/>
                </a:lnTo>
                <a:lnTo>
                  <a:pt x="466541" y="672479"/>
                </a:lnTo>
                <a:lnTo>
                  <a:pt x="422592" y="685928"/>
                </a:lnTo>
                <a:lnTo>
                  <a:pt x="378064" y="696022"/>
                </a:lnTo>
                <a:lnTo>
                  <a:pt x="333143" y="702786"/>
                </a:lnTo>
                <a:lnTo>
                  <a:pt x="288017" y="706248"/>
                </a:lnTo>
                <a:lnTo>
                  <a:pt x="242875" y="706433"/>
                </a:lnTo>
                <a:lnTo>
                  <a:pt x="703627" y="706433"/>
                </a:lnTo>
                <a:lnTo>
                  <a:pt x="753862" y="668029"/>
                </a:lnTo>
                <a:lnTo>
                  <a:pt x="789007" y="636616"/>
                </a:lnTo>
                <a:lnTo>
                  <a:pt x="821801" y="603469"/>
                </a:lnTo>
                <a:lnTo>
                  <a:pt x="852226" y="568707"/>
                </a:lnTo>
                <a:lnTo>
                  <a:pt x="880262" y="532453"/>
                </a:lnTo>
                <a:lnTo>
                  <a:pt x="905890" y="494826"/>
                </a:lnTo>
                <a:lnTo>
                  <a:pt x="929091" y="455949"/>
                </a:lnTo>
                <a:lnTo>
                  <a:pt x="949846" y="415941"/>
                </a:lnTo>
                <a:lnTo>
                  <a:pt x="968136" y="374924"/>
                </a:lnTo>
                <a:lnTo>
                  <a:pt x="983942" y="333019"/>
                </a:lnTo>
                <a:lnTo>
                  <a:pt x="997245" y="290346"/>
                </a:lnTo>
                <a:lnTo>
                  <a:pt x="1008025" y="247028"/>
                </a:lnTo>
                <a:lnTo>
                  <a:pt x="1016264" y="203183"/>
                </a:lnTo>
                <a:lnTo>
                  <a:pt x="1021942" y="158934"/>
                </a:lnTo>
                <a:lnTo>
                  <a:pt x="1025041" y="114402"/>
                </a:lnTo>
                <a:lnTo>
                  <a:pt x="1025541" y="69708"/>
                </a:lnTo>
                <a:lnTo>
                  <a:pt x="1023423" y="24971"/>
                </a:lnTo>
                <a:lnTo>
                  <a:pt x="1020764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54103" y="243876"/>
            <a:ext cx="5393055" cy="3044190"/>
            <a:chOff x="454103" y="243876"/>
            <a:chExt cx="5393055" cy="3044190"/>
          </a:xfrm>
        </p:grpSpPr>
        <p:sp>
          <p:nvSpPr>
            <p:cNvPr id="5" name="object 5"/>
            <p:cNvSpPr/>
            <p:nvPr/>
          </p:nvSpPr>
          <p:spPr>
            <a:xfrm>
              <a:off x="4810312" y="2364332"/>
              <a:ext cx="1036955" cy="923925"/>
            </a:xfrm>
            <a:custGeom>
              <a:avLst/>
              <a:gdLst/>
              <a:ahLst/>
              <a:cxnLst/>
              <a:rect l="l" t="t" r="r" b="b"/>
              <a:pathLst>
                <a:path w="1036954" h="923925">
                  <a:moveTo>
                    <a:pt x="998054" y="0"/>
                  </a:moveTo>
                  <a:lnTo>
                    <a:pt x="949620" y="1152"/>
                  </a:lnTo>
                  <a:lnTo>
                    <a:pt x="901697" y="4582"/>
                  </a:lnTo>
                  <a:lnTo>
                    <a:pt x="854423" y="10233"/>
                  </a:lnTo>
                  <a:lnTo>
                    <a:pt x="807850" y="18055"/>
                  </a:lnTo>
                  <a:lnTo>
                    <a:pt x="762030" y="27993"/>
                  </a:lnTo>
                  <a:lnTo>
                    <a:pt x="717015" y="39997"/>
                  </a:lnTo>
                  <a:lnTo>
                    <a:pt x="672859" y="54013"/>
                  </a:lnTo>
                  <a:lnTo>
                    <a:pt x="629614" y="69988"/>
                  </a:lnTo>
                  <a:lnTo>
                    <a:pt x="587332" y="87871"/>
                  </a:lnTo>
                  <a:lnTo>
                    <a:pt x="546066" y="107609"/>
                  </a:lnTo>
                  <a:lnTo>
                    <a:pt x="505868" y="129150"/>
                  </a:lnTo>
                  <a:lnTo>
                    <a:pt x="466790" y="152441"/>
                  </a:lnTo>
                  <a:lnTo>
                    <a:pt x="428886" y="177429"/>
                  </a:lnTo>
                  <a:lnTo>
                    <a:pt x="392207" y="204062"/>
                  </a:lnTo>
                  <a:lnTo>
                    <a:pt x="356805" y="232288"/>
                  </a:lnTo>
                  <a:lnTo>
                    <a:pt x="322735" y="262054"/>
                  </a:lnTo>
                  <a:lnTo>
                    <a:pt x="290047" y="293308"/>
                  </a:lnTo>
                  <a:lnTo>
                    <a:pt x="258794" y="325998"/>
                  </a:lnTo>
                  <a:lnTo>
                    <a:pt x="229029" y="360070"/>
                  </a:lnTo>
                  <a:lnTo>
                    <a:pt x="200804" y="395472"/>
                  </a:lnTo>
                  <a:lnTo>
                    <a:pt x="174172" y="432153"/>
                  </a:lnTo>
                  <a:lnTo>
                    <a:pt x="149185" y="470059"/>
                  </a:lnTo>
                  <a:lnTo>
                    <a:pt x="125895" y="509138"/>
                  </a:lnTo>
                  <a:lnTo>
                    <a:pt x="104356" y="549337"/>
                  </a:lnTo>
                  <a:lnTo>
                    <a:pt x="84618" y="590605"/>
                  </a:lnTo>
                  <a:lnTo>
                    <a:pt x="66736" y="632888"/>
                  </a:lnTo>
                  <a:lnTo>
                    <a:pt x="50761" y="676134"/>
                  </a:lnTo>
                  <a:lnTo>
                    <a:pt x="36746" y="720291"/>
                  </a:lnTo>
                  <a:lnTo>
                    <a:pt x="24743" y="765307"/>
                  </a:lnTo>
                  <a:lnTo>
                    <a:pt x="14805" y="811128"/>
                  </a:lnTo>
                  <a:lnTo>
                    <a:pt x="6984" y="857702"/>
                  </a:lnTo>
                  <a:lnTo>
                    <a:pt x="1331" y="905001"/>
                  </a:lnTo>
                  <a:lnTo>
                    <a:pt x="0" y="923614"/>
                  </a:lnTo>
                  <a:lnTo>
                    <a:pt x="175313" y="923614"/>
                  </a:lnTo>
                  <a:lnTo>
                    <a:pt x="176935" y="904977"/>
                  </a:lnTo>
                  <a:lnTo>
                    <a:pt x="183768" y="857978"/>
                  </a:lnTo>
                  <a:lnTo>
                    <a:pt x="193206" y="811848"/>
                  </a:lnTo>
                  <a:lnTo>
                    <a:pt x="205166" y="766691"/>
                  </a:lnTo>
                  <a:lnTo>
                    <a:pt x="219571" y="722583"/>
                  </a:lnTo>
                  <a:lnTo>
                    <a:pt x="236344" y="679602"/>
                  </a:lnTo>
                  <a:lnTo>
                    <a:pt x="255407" y="637826"/>
                  </a:lnTo>
                  <a:lnTo>
                    <a:pt x="276682" y="597332"/>
                  </a:lnTo>
                  <a:lnTo>
                    <a:pt x="300093" y="558197"/>
                  </a:lnTo>
                  <a:lnTo>
                    <a:pt x="325560" y="520499"/>
                  </a:lnTo>
                  <a:lnTo>
                    <a:pt x="353008" y="484316"/>
                  </a:lnTo>
                  <a:lnTo>
                    <a:pt x="382358" y="449725"/>
                  </a:lnTo>
                  <a:lnTo>
                    <a:pt x="413533" y="416804"/>
                  </a:lnTo>
                  <a:lnTo>
                    <a:pt x="446454" y="385630"/>
                  </a:lnTo>
                  <a:lnTo>
                    <a:pt x="481046" y="356281"/>
                  </a:lnTo>
                  <a:lnTo>
                    <a:pt x="517229" y="328835"/>
                  </a:lnTo>
                  <a:lnTo>
                    <a:pt x="554927" y="303368"/>
                  </a:lnTo>
                  <a:lnTo>
                    <a:pt x="594062" y="279958"/>
                  </a:lnTo>
                  <a:lnTo>
                    <a:pt x="634556" y="258684"/>
                  </a:lnTo>
                  <a:lnTo>
                    <a:pt x="676332" y="239622"/>
                  </a:lnTo>
                  <a:lnTo>
                    <a:pt x="719312" y="222850"/>
                  </a:lnTo>
                  <a:lnTo>
                    <a:pt x="763419" y="208446"/>
                  </a:lnTo>
                  <a:lnTo>
                    <a:pt x="808575" y="196486"/>
                  </a:lnTo>
                  <a:lnTo>
                    <a:pt x="854703" y="187050"/>
                  </a:lnTo>
                  <a:lnTo>
                    <a:pt x="901724" y="180213"/>
                  </a:lnTo>
                  <a:lnTo>
                    <a:pt x="949562" y="176054"/>
                  </a:lnTo>
                  <a:lnTo>
                    <a:pt x="998139" y="174651"/>
                  </a:lnTo>
                  <a:lnTo>
                    <a:pt x="1036437" y="174651"/>
                  </a:lnTo>
                  <a:lnTo>
                    <a:pt x="1036437" y="947"/>
                  </a:lnTo>
                  <a:lnTo>
                    <a:pt x="998054" y="0"/>
                  </a:lnTo>
                  <a:close/>
                </a:path>
                <a:path w="1036954" h="923925">
                  <a:moveTo>
                    <a:pt x="1036437" y="174651"/>
                  </a:moveTo>
                  <a:lnTo>
                    <a:pt x="998139" y="174651"/>
                  </a:lnTo>
                  <a:lnTo>
                    <a:pt x="1036437" y="175757"/>
                  </a:lnTo>
                  <a:lnTo>
                    <a:pt x="1036437" y="174651"/>
                  </a:lnTo>
                  <a:close/>
                </a:path>
              </a:pathLst>
            </a:custGeom>
            <a:solidFill>
              <a:srgbClr val="FBB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103" y="243876"/>
              <a:ext cx="4940300" cy="2776855"/>
            </a:xfrm>
            <a:custGeom>
              <a:avLst/>
              <a:gdLst/>
              <a:ahLst/>
              <a:cxnLst/>
              <a:rect l="l" t="t" r="r" b="b"/>
              <a:pathLst>
                <a:path w="4940300" h="2776855">
                  <a:moveTo>
                    <a:pt x="4940033" y="0"/>
                  </a:moveTo>
                  <a:lnTo>
                    <a:pt x="0" y="0"/>
                  </a:lnTo>
                  <a:lnTo>
                    <a:pt x="0" y="2314038"/>
                  </a:lnTo>
                  <a:lnTo>
                    <a:pt x="2953" y="2366262"/>
                  </a:lnTo>
                  <a:lnTo>
                    <a:pt x="11690" y="2417417"/>
                  </a:lnTo>
                  <a:lnTo>
                    <a:pt x="26022" y="2467050"/>
                  </a:lnTo>
                  <a:lnTo>
                    <a:pt x="45761" y="2514708"/>
                  </a:lnTo>
                  <a:lnTo>
                    <a:pt x="70721" y="2559938"/>
                  </a:lnTo>
                  <a:lnTo>
                    <a:pt x="100714" y="2602288"/>
                  </a:lnTo>
                  <a:lnTo>
                    <a:pt x="135553" y="2641305"/>
                  </a:lnTo>
                  <a:lnTo>
                    <a:pt x="174570" y="2676144"/>
                  </a:lnTo>
                  <a:lnTo>
                    <a:pt x="216919" y="2706137"/>
                  </a:lnTo>
                  <a:lnTo>
                    <a:pt x="262149" y="2731096"/>
                  </a:lnTo>
                  <a:lnTo>
                    <a:pt x="309806" y="2750836"/>
                  </a:lnTo>
                  <a:lnTo>
                    <a:pt x="359436" y="2765167"/>
                  </a:lnTo>
                  <a:lnTo>
                    <a:pt x="410588" y="2773904"/>
                  </a:lnTo>
                  <a:lnTo>
                    <a:pt x="462808" y="2776858"/>
                  </a:lnTo>
                  <a:lnTo>
                    <a:pt x="4940033" y="2776858"/>
                  </a:lnTo>
                  <a:lnTo>
                    <a:pt x="494003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3848" y="488417"/>
              <a:ext cx="543560" cy="1090295"/>
            </a:xfrm>
            <a:custGeom>
              <a:avLst/>
              <a:gdLst/>
              <a:ahLst/>
              <a:cxnLst/>
              <a:rect l="l" t="t" r="r" b="b"/>
              <a:pathLst>
                <a:path w="543560" h="1090295">
                  <a:moveTo>
                    <a:pt x="540776" y="0"/>
                  </a:moveTo>
                  <a:lnTo>
                    <a:pt x="491585" y="2583"/>
                  </a:lnTo>
                  <a:lnTo>
                    <a:pt x="443646" y="9416"/>
                  </a:lnTo>
                  <a:lnTo>
                    <a:pt x="397145" y="20311"/>
                  </a:lnTo>
                  <a:lnTo>
                    <a:pt x="352272" y="35080"/>
                  </a:lnTo>
                  <a:lnTo>
                    <a:pt x="309213" y="53533"/>
                  </a:lnTo>
                  <a:lnTo>
                    <a:pt x="268156" y="75483"/>
                  </a:lnTo>
                  <a:lnTo>
                    <a:pt x="229289" y="100740"/>
                  </a:lnTo>
                  <a:lnTo>
                    <a:pt x="192800" y="129117"/>
                  </a:lnTo>
                  <a:lnTo>
                    <a:pt x="158876" y="160425"/>
                  </a:lnTo>
                  <a:lnTo>
                    <a:pt x="127706" y="194475"/>
                  </a:lnTo>
                  <a:lnTo>
                    <a:pt x="99478" y="231079"/>
                  </a:lnTo>
                  <a:lnTo>
                    <a:pt x="74377" y="270049"/>
                  </a:lnTo>
                  <a:lnTo>
                    <a:pt x="52594" y="311195"/>
                  </a:lnTo>
                  <a:lnTo>
                    <a:pt x="34315" y="354330"/>
                  </a:lnTo>
                  <a:lnTo>
                    <a:pt x="19729" y="399265"/>
                  </a:lnTo>
                  <a:lnTo>
                    <a:pt x="9022" y="445812"/>
                  </a:lnTo>
                  <a:lnTo>
                    <a:pt x="2383" y="493781"/>
                  </a:lnTo>
                  <a:lnTo>
                    <a:pt x="0" y="542985"/>
                  </a:lnTo>
                  <a:lnTo>
                    <a:pt x="2001" y="592206"/>
                  </a:lnTo>
                  <a:lnTo>
                    <a:pt x="8266" y="640226"/>
                  </a:lnTo>
                  <a:lnTo>
                    <a:pt x="18610" y="686855"/>
                  </a:lnTo>
                  <a:lnTo>
                    <a:pt x="32846" y="731902"/>
                  </a:lnTo>
                  <a:lnTo>
                    <a:pt x="50787" y="775179"/>
                  </a:lnTo>
                  <a:lnTo>
                    <a:pt x="72248" y="816494"/>
                  </a:lnTo>
                  <a:lnTo>
                    <a:pt x="97043" y="855659"/>
                  </a:lnTo>
                  <a:lnTo>
                    <a:pt x="124984" y="892482"/>
                  </a:lnTo>
                  <a:lnTo>
                    <a:pt x="155886" y="926775"/>
                  </a:lnTo>
                  <a:lnTo>
                    <a:pt x="189562" y="958347"/>
                  </a:lnTo>
                  <a:lnTo>
                    <a:pt x="225827" y="987008"/>
                  </a:lnTo>
                  <a:lnTo>
                    <a:pt x="264494" y="1012568"/>
                  </a:lnTo>
                  <a:lnTo>
                    <a:pt x="305376" y="1034837"/>
                  </a:lnTo>
                  <a:lnTo>
                    <a:pt x="348288" y="1053625"/>
                  </a:lnTo>
                  <a:lnTo>
                    <a:pt x="393044" y="1068743"/>
                  </a:lnTo>
                  <a:lnTo>
                    <a:pt x="439457" y="1080000"/>
                  </a:lnTo>
                  <a:lnTo>
                    <a:pt x="487340" y="1087206"/>
                  </a:lnTo>
                  <a:lnTo>
                    <a:pt x="536508" y="1090172"/>
                  </a:lnTo>
                  <a:lnTo>
                    <a:pt x="540806" y="817339"/>
                  </a:lnTo>
                  <a:lnTo>
                    <a:pt x="492335" y="812258"/>
                  </a:lnTo>
                  <a:lnTo>
                    <a:pt x="446802" y="799086"/>
                  </a:lnTo>
                  <a:lnTo>
                    <a:pt x="404952" y="778579"/>
                  </a:lnTo>
                  <a:lnTo>
                    <a:pt x="367529" y="751499"/>
                  </a:lnTo>
                  <a:lnTo>
                    <a:pt x="335277" y="718602"/>
                  </a:lnTo>
                  <a:lnTo>
                    <a:pt x="308939" y="680650"/>
                  </a:lnTo>
                  <a:lnTo>
                    <a:pt x="289261" y="638400"/>
                  </a:lnTo>
                  <a:lnTo>
                    <a:pt x="276985" y="592611"/>
                  </a:lnTo>
                  <a:lnTo>
                    <a:pt x="272856" y="544043"/>
                  </a:lnTo>
                  <a:lnTo>
                    <a:pt x="277362" y="495513"/>
                  </a:lnTo>
                  <a:lnTo>
                    <a:pt x="289993" y="449825"/>
                  </a:lnTo>
                  <a:lnTo>
                    <a:pt x="310000" y="407732"/>
                  </a:lnTo>
                  <a:lnTo>
                    <a:pt x="336633" y="369988"/>
                  </a:lnTo>
                  <a:lnTo>
                    <a:pt x="369142" y="337346"/>
                  </a:lnTo>
                  <a:lnTo>
                    <a:pt x="406777" y="310559"/>
                  </a:lnTo>
                  <a:lnTo>
                    <a:pt x="448788" y="290379"/>
                  </a:lnTo>
                  <a:lnTo>
                    <a:pt x="494425" y="277561"/>
                  </a:lnTo>
                  <a:lnTo>
                    <a:pt x="542940" y="272856"/>
                  </a:lnTo>
                  <a:lnTo>
                    <a:pt x="540776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946" y="1117947"/>
            <a:ext cx="4563628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000" spc="215" dirty="0" err="1">
                <a:solidFill>
                  <a:srgbClr val="26306F"/>
                </a:solidFill>
                <a:latin typeface="Trebuchet MS"/>
                <a:cs typeface="Trebuchet MS"/>
              </a:rPr>
              <a:t>Multumesc</a:t>
            </a:r>
            <a:r>
              <a:rPr lang="en-US" sz="2000" spc="215" dirty="0">
                <a:solidFill>
                  <a:srgbClr val="26306F"/>
                </a:solidFill>
                <a:latin typeface="Trebuchet MS"/>
                <a:cs typeface="Trebuchet MS"/>
              </a:rPr>
              <a:t> </a:t>
            </a:r>
            <a:r>
              <a:rPr lang="en-US" sz="2000" spc="215" dirty="0" err="1">
                <a:solidFill>
                  <a:srgbClr val="26306F"/>
                </a:solidFill>
                <a:latin typeface="Trebuchet MS"/>
                <a:cs typeface="Trebuchet MS"/>
              </a:rPr>
              <a:t>pentru</a:t>
            </a:r>
            <a:r>
              <a:rPr lang="en-US" sz="2000" spc="215" dirty="0">
                <a:solidFill>
                  <a:srgbClr val="26306F"/>
                </a:solidFill>
                <a:latin typeface="Trebuchet MS"/>
                <a:cs typeface="Trebuchet MS"/>
              </a:rPr>
              <a:t> </a:t>
            </a:r>
            <a:r>
              <a:rPr lang="en-US" sz="2000" spc="215" dirty="0" err="1">
                <a:solidFill>
                  <a:srgbClr val="26306F"/>
                </a:solidFill>
                <a:latin typeface="Trebuchet MS"/>
                <a:cs typeface="Trebuchet MS"/>
              </a:rPr>
              <a:t>atentia</a:t>
            </a:r>
            <a:r>
              <a:rPr lang="en-US" sz="2000" spc="215" dirty="0">
                <a:solidFill>
                  <a:srgbClr val="26306F"/>
                </a:solidFill>
                <a:latin typeface="Trebuchet MS"/>
                <a:cs typeface="Trebuchet MS"/>
              </a:rPr>
              <a:t> </a:t>
            </a:r>
            <a:r>
              <a:rPr lang="en-US" sz="2000" spc="215" dirty="0" err="1">
                <a:solidFill>
                  <a:srgbClr val="26306F"/>
                </a:solidFill>
                <a:latin typeface="Trebuchet MS"/>
                <a:cs typeface="Trebuchet MS"/>
              </a:rPr>
              <a:t>acordata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531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0"/>
            <a:ext cx="1026160" cy="846455"/>
          </a:xfrm>
          <a:custGeom>
            <a:avLst/>
            <a:gdLst/>
            <a:ahLst/>
            <a:cxnLst/>
            <a:rect l="l" t="t" r="r" b="b"/>
            <a:pathLst>
              <a:path w="1026160" h="846455">
                <a:moveTo>
                  <a:pt x="0" y="648390"/>
                </a:moveTo>
                <a:lnTo>
                  <a:pt x="0" y="800507"/>
                </a:lnTo>
                <a:lnTo>
                  <a:pt x="68453" y="822255"/>
                </a:lnTo>
                <a:lnTo>
                  <a:pt x="111945" y="832311"/>
                </a:lnTo>
                <a:lnTo>
                  <a:pt x="155921" y="839817"/>
                </a:lnTo>
                <a:lnTo>
                  <a:pt x="200258" y="844757"/>
                </a:lnTo>
                <a:lnTo>
                  <a:pt x="223780" y="845999"/>
                </a:lnTo>
                <a:lnTo>
                  <a:pt x="303058" y="845999"/>
                </a:lnTo>
                <a:lnTo>
                  <a:pt x="378799" y="838503"/>
                </a:lnTo>
                <a:lnTo>
                  <a:pt x="423126" y="830351"/>
                </a:lnTo>
                <a:lnTo>
                  <a:pt x="467088" y="819530"/>
                </a:lnTo>
                <a:lnTo>
                  <a:pt x="510562" y="806022"/>
                </a:lnTo>
                <a:lnTo>
                  <a:pt x="553428" y="789810"/>
                </a:lnTo>
                <a:lnTo>
                  <a:pt x="595565" y="770878"/>
                </a:lnTo>
                <a:lnTo>
                  <a:pt x="636851" y="749208"/>
                </a:lnTo>
                <a:lnTo>
                  <a:pt x="677165" y="724783"/>
                </a:lnTo>
                <a:lnTo>
                  <a:pt x="703627" y="706433"/>
                </a:lnTo>
                <a:lnTo>
                  <a:pt x="242875" y="706433"/>
                </a:lnTo>
                <a:lnTo>
                  <a:pt x="197903" y="703369"/>
                </a:lnTo>
                <a:lnTo>
                  <a:pt x="153290" y="697081"/>
                </a:lnTo>
                <a:lnTo>
                  <a:pt x="109224" y="687597"/>
                </a:lnTo>
                <a:lnTo>
                  <a:pt x="65891" y="674942"/>
                </a:lnTo>
                <a:lnTo>
                  <a:pt x="23480" y="659144"/>
                </a:lnTo>
                <a:lnTo>
                  <a:pt x="0" y="648390"/>
                </a:lnTo>
                <a:close/>
              </a:path>
              <a:path w="1026160" h="846455">
                <a:moveTo>
                  <a:pt x="1020764" y="0"/>
                </a:moveTo>
                <a:lnTo>
                  <a:pt x="879047" y="0"/>
                </a:lnTo>
                <a:lnTo>
                  <a:pt x="882214" y="23704"/>
                </a:lnTo>
                <a:lnTo>
                  <a:pt x="884923" y="68880"/>
                </a:lnTo>
                <a:lnTo>
                  <a:pt x="884355" y="114020"/>
                </a:lnTo>
                <a:lnTo>
                  <a:pt x="880541" y="158935"/>
                </a:lnTo>
                <a:lnTo>
                  <a:pt x="873511" y="203436"/>
                </a:lnTo>
                <a:lnTo>
                  <a:pt x="863293" y="247339"/>
                </a:lnTo>
                <a:lnTo>
                  <a:pt x="849917" y="290455"/>
                </a:lnTo>
                <a:lnTo>
                  <a:pt x="833413" y="332597"/>
                </a:lnTo>
                <a:lnTo>
                  <a:pt x="813811" y="373578"/>
                </a:lnTo>
                <a:lnTo>
                  <a:pt x="791140" y="413211"/>
                </a:lnTo>
                <a:lnTo>
                  <a:pt x="765429" y="451309"/>
                </a:lnTo>
                <a:lnTo>
                  <a:pt x="736708" y="487683"/>
                </a:lnTo>
                <a:lnTo>
                  <a:pt x="705007" y="522147"/>
                </a:lnTo>
                <a:lnTo>
                  <a:pt x="670355" y="554514"/>
                </a:lnTo>
                <a:lnTo>
                  <a:pt x="632782" y="584597"/>
                </a:lnTo>
                <a:lnTo>
                  <a:pt x="593030" y="611733"/>
                </a:lnTo>
                <a:lnTo>
                  <a:pt x="551948" y="635408"/>
                </a:lnTo>
                <a:lnTo>
                  <a:pt x="509722" y="655648"/>
                </a:lnTo>
                <a:lnTo>
                  <a:pt x="466541" y="672479"/>
                </a:lnTo>
                <a:lnTo>
                  <a:pt x="422592" y="685928"/>
                </a:lnTo>
                <a:lnTo>
                  <a:pt x="378064" y="696022"/>
                </a:lnTo>
                <a:lnTo>
                  <a:pt x="333143" y="702786"/>
                </a:lnTo>
                <a:lnTo>
                  <a:pt x="288017" y="706248"/>
                </a:lnTo>
                <a:lnTo>
                  <a:pt x="242875" y="706433"/>
                </a:lnTo>
                <a:lnTo>
                  <a:pt x="703627" y="706433"/>
                </a:lnTo>
                <a:lnTo>
                  <a:pt x="753862" y="668029"/>
                </a:lnTo>
                <a:lnTo>
                  <a:pt x="789007" y="636616"/>
                </a:lnTo>
                <a:lnTo>
                  <a:pt x="821801" y="603469"/>
                </a:lnTo>
                <a:lnTo>
                  <a:pt x="852226" y="568707"/>
                </a:lnTo>
                <a:lnTo>
                  <a:pt x="880262" y="532453"/>
                </a:lnTo>
                <a:lnTo>
                  <a:pt x="905890" y="494826"/>
                </a:lnTo>
                <a:lnTo>
                  <a:pt x="929091" y="455949"/>
                </a:lnTo>
                <a:lnTo>
                  <a:pt x="949846" y="415941"/>
                </a:lnTo>
                <a:lnTo>
                  <a:pt x="968136" y="374924"/>
                </a:lnTo>
                <a:lnTo>
                  <a:pt x="983942" y="333019"/>
                </a:lnTo>
                <a:lnTo>
                  <a:pt x="997245" y="290346"/>
                </a:lnTo>
                <a:lnTo>
                  <a:pt x="1008025" y="247028"/>
                </a:lnTo>
                <a:lnTo>
                  <a:pt x="1016264" y="203183"/>
                </a:lnTo>
                <a:lnTo>
                  <a:pt x="1021942" y="158934"/>
                </a:lnTo>
                <a:lnTo>
                  <a:pt x="1025041" y="114402"/>
                </a:lnTo>
                <a:lnTo>
                  <a:pt x="1025541" y="69708"/>
                </a:lnTo>
                <a:lnTo>
                  <a:pt x="1023423" y="24971"/>
                </a:lnTo>
                <a:lnTo>
                  <a:pt x="1020764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54103" y="243876"/>
            <a:ext cx="5393055" cy="3044190"/>
            <a:chOff x="454103" y="243876"/>
            <a:chExt cx="5393055" cy="3044190"/>
          </a:xfrm>
        </p:grpSpPr>
        <p:sp>
          <p:nvSpPr>
            <p:cNvPr id="5" name="object 5"/>
            <p:cNvSpPr/>
            <p:nvPr/>
          </p:nvSpPr>
          <p:spPr>
            <a:xfrm>
              <a:off x="4810312" y="2364332"/>
              <a:ext cx="1036955" cy="923925"/>
            </a:xfrm>
            <a:custGeom>
              <a:avLst/>
              <a:gdLst/>
              <a:ahLst/>
              <a:cxnLst/>
              <a:rect l="l" t="t" r="r" b="b"/>
              <a:pathLst>
                <a:path w="1036954" h="923925">
                  <a:moveTo>
                    <a:pt x="998054" y="0"/>
                  </a:moveTo>
                  <a:lnTo>
                    <a:pt x="949620" y="1152"/>
                  </a:lnTo>
                  <a:lnTo>
                    <a:pt x="901697" y="4582"/>
                  </a:lnTo>
                  <a:lnTo>
                    <a:pt x="854423" y="10233"/>
                  </a:lnTo>
                  <a:lnTo>
                    <a:pt x="807850" y="18055"/>
                  </a:lnTo>
                  <a:lnTo>
                    <a:pt x="762030" y="27993"/>
                  </a:lnTo>
                  <a:lnTo>
                    <a:pt x="717015" y="39997"/>
                  </a:lnTo>
                  <a:lnTo>
                    <a:pt x="672859" y="54013"/>
                  </a:lnTo>
                  <a:lnTo>
                    <a:pt x="629614" y="69988"/>
                  </a:lnTo>
                  <a:lnTo>
                    <a:pt x="587332" y="87871"/>
                  </a:lnTo>
                  <a:lnTo>
                    <a:pt x="546066" y="107609"/>
                  </a:lnTo>
                  <a:lnTo>
                    <a:pt x="505868" y="129150"/>
                  </a:lnTo>
                  <a:lnTo>
                    <a:pt x="466790" y="152441"/>
                  </a:lnTo>
                  <a:lnTo>
                    <a:pt x="428886" y="177429"/>
                  </a:lnTo>
                  <a:lnTo>
                    <a:pt x="392207" y="204062"/>
                  </a:lnTo>
                  <a:lnTo>
                    <a:pt x="356805" y="232288"/>
                  </a:lnTo>
                  <a:lnTo>
                    <a:pt x="322735" y="262054"/>
                  </a:lnTo>
                  <a:lnTo>
                    <a:pt x="290047" y="293308"/>
                  </a:lnTo>
                  <a:lnTo>
                    <a:pt x="258794" y="325998"/>
                  </a:lnTo>
                  <a:lnTo>
                    <a:pt x="229029" y="360070"/>
                  </a:lnTo>
                  <a:lnTo>
                    <a:pt x="200804" y="395472"/>
                  </a:lnTo>
                  <a:lnTo>
                    <a:pt x="174172" y="432153"/>
                  </a:lnTo>
                  <a:lnTo>
                    <a:pt x="149185" y="470059"/>
                  </a:lnTo>
                  <a:lnTo>
                    <a:pt x="125895" y="509138"/>
                  </a:lnTo>
                  <a:lnTo>
                    <a:pt x="104356" y="549337"/>
                  </a:lnTo>
                  <a:lnTo>
                    <a:pt x="84618" y="590605"/>
                  </a:lnTo>
                  <a:lnTo>
                    <a:pt x="66736" y="632888"/>
                  </a:lnTo>
                  <a:lnTo>
                    <a:pt x="50761" y="676134"/>
                  </a:lnTo>
                  <a:lnTo>
                    <a:pt x="36746" y="720291"/>
                  </a:lnTo>
                  <a:lnTo>
                    <a:pt x="24743" y="765307"/>
                  </a:lnTo>
                  <a:lnTo>
                    <a:pt x="14805" y="811128"/>
                  </a:lnTo>
                  <a:lnTo>
                    <a:pt x="6984" y="857702"/>
                  </a:lnTo>
                  <a:lnTo>
                    <a:pt x="1331" y="905001"/>
                  </a:lnTo>
                  <a:lnTo>
                    <a:pt x="0" y="923614"/>
                  </a:lnTo>
                  <a:lnTo>
                    <a:pt x="175313" y="923614"/>
                  </a:lnTo>
                  <a:lnTo>
                    <a:pt x="176935" y="904977"/>
                  </a:lnTo>
                  <a:lnTo>
                    <a:pt x="183768" y="857978"/>
                  </a:lnTo>
                  <a:lnTo>
                    <a:pt x="193206" y="811848"/>
                  </a:lnTo>
                  <a:lnTo>
                    <a:pt x="205166" y="766691"/>
                  </a:lnTo>
                  <a:lnTo>
                    <a:pt x="219571" y="722583"/>
                  </a:lnTo>
                  <a:lnTo>
                    <a:pt x="236344" y="679602"/>
                  </a:lnTo>
                  <a:lnTo>
                    <a:pt x="255407" y="637826"/>
                  </a:lnTo>
                  <a:lnTo>
                    <a:pt x="276682" y="597332"/>
                  </a:lnTo>
                  <a:lnTo>
                    <a:pt x="300093" y="558197"/>
                  </a:lnTo>
                  <a:lnTo>
                    <a:pt x="325560" y="520499"/>
                  </a:lnTo>
                  <a:lnTo>
                    <a:pt x="353008" y="484316"/>
                  </a:lnTo>
                  <a:lnTo>
                    <a:pt x="382358" y="449725"/>
                  </a:lnTo>
                  <a:lnTo>
                    <a:pt x="413533" y="416804"/>
                  </a:lnTo>
                  <a:lnTo>
                    <a:pt x="446454" y="385630"/>
                  </a:lnTo>
                  <a:lnTo>
                    <a:pt x="481046" y="356281"/>
                  </a:lnTo>
                  <a:lnTo>
                    <a:pt x="517229" y="328835"/>
                  </a:lnTo>
                  <a:lnTo>
                    <a:pt x="554927" y="303368"/>
                  </a:lnTo>
                  <a:lnTo>
                    <a:pt x="594062" y="279958"/>
                  </a:lnTo>
                  <a:lnTo>
                    <a:pt x="634556" y="258684"/>
                  </a:lnTo>
                  <a:lnTo>
                    <a:pt x="676332" y="239622"/>
                  </a:lnTo>
                  <a:lnTo>
                    <a:pt x="719312" y="222850"/>
                  </a:lnTo>
                  <a:lnTo>
                    <a:pt x="763419" y="208446"/>
                  </a:lnTo>
                  <a:lnTo>
                    <a:pt x="808575" y="196486"/>
                  </a:lnTo>
                  <a:lnTo>
                    <a:pt x="854703" y="187050"/>
                  </a:lnTo>
                  <a:lnTo>
                    <a:pt x="901724" y="180213"/>
                  </a:lnTo>
                  <a:lnTo>
                    <a:pt x="949562" y="176054"/>
                  </a:lnTo>
                  <a:lnTo>
                    <a:pt x="998139" y="174651"/>
                  </a:lnTo>
                  <a:lnTo>
                    <a:pt x="1036437" y="174651"/>
                  </a:lnTo>
                  <a:lnTo>
                    <a:pt x="1036437" y="947"/>
                  </a:lnTo>
                  <a:lnTo>
                    <a:pt x="998054" y="0"/>
                  </a:lnTo>
                  <a:close/>
                </a:path>
                <a:path w="1036954" h="923925">
                  <a:moveTo>
                    <a:pt x="1036437" y="174651"/>
                  </a:moveTo>
                  <a:lnTo>
                    <a:pt x="998139" y="174651"/>
                  </a:lnTo>
                  <a:lnTo>
                    <a:pt x="1036437" y="175757"/>
                  </a:lnTo>
                  <a:lnTo>
                    <a:pt x="1036437" y="174651"/>
                  </a:lnTo>
                  <a:close/>
                </a:path>
              </a:pathLst>
            </a:custGeom>
            <a:solidFill>
              <a:srgbClr val="FBB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103" y="243876"/>
              <a:ext cx="4940300" cy="2776855"/>
            </a:xfrm>
            <a:custGeom>
              <a:avLst/>
              <a:gdLst/>
              <a:ahLst/>
              <a:cxnLst/>
              <a:rect l="l" t="t" r="r" b="b"/>
              <a:pathLst>
                <a:path w="4940300" h="2776855">
                  <a:moveTo>
                    <a:pt x="4940033" y="0"/>
                  </a:moveTo>
                  <a:lnTo>
                    <a:pt x="0" y="0"/>
                  </a:lnTo>
                  <a:lnTo>
                    <a:pt x="0" y="2314038"/>
                  </a:lnTo>
                  <a:lnTo>
                    <a:pt x="2953" y="2366262"/>
                  </a:lnTo>
                  <a:lnTo>
                    <a:pt x="11690" y="2417417"/>
                  </a:lnTo>
                  <a:lnTo>
                    <a:pt x="26022" y="2467050"/>
                  </a:lnTo>
                  <a:lnTo>
                    <a:pt x="45761" y="2514708"/>
                  </a:lnTo>
                  <a:lnTo>
                    <a:pt x="70721" y="2559938"/>
                  </a:lnTo>
                  <a:lnTo>
                    <a:pt x="100714" y="2602288"/>
                  </a:lnTo>
                  <a:lnTo>
                    <a:pt x="135553" y="2641305"/>
                  </a:lnTo>
                  <a:lnTo>
                    <a:pt x="174570" y="2676144"/>
                  </a:lnTo>
                  <a:lnTo>
                    <a:pt x="216919" y="2706137"/>
                  </a:lnTo>
                  <a:lnTo>
                    <a:pt x="262149" y="2731096"/>
                  </a:lnTo>
                  <a:lnTo>
                    <a:pt x="309806" y="2750836"/>
                  </a:lnTo>
                  <a:lnTo>
                    <a:pt x="359436" y="2765167"/>
                  </a:lnTo>
                  <a:lnTo>
                    <a:pt x="410588" y="2773904"/>
                  </a:lnTo>
                  <a:lnTo>
                    <a:pt x="462808" y="2776858"/>
                  </a:lnTo>
                  <a:lnTo>
                    <a:pt x="4940033" y="2776858"/>
                  </a:lnTo>
                  <a:lnTo>
                    <a:pt x="4940033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3848" y="488417"/>
              <a:ext cx="543560" cy="1090295"/>
            </a:xfrm>
            <a:custGeom>
              <a:avLst/>
              <a:gdLst/>
              <a:ahLst/>
              <a:cxnLst/>
              <a:rect l="l" t="t" r="r" b="b"/>
              <a:pathLst>
                <a:path w="543560" h="1090295">
                  <a:moveTo>
                    <a:pt x="540776" y="0"/>
                  </a:moveTo>
                  <a:lnTo>
                    <a:pt x="491585" y="2583"/>
                  </a:lnTo>
                  <a:lnTo>
                    <a:pt x="443646" y="9416"/>
                  </a:lnTo>
                  <a:lnTo>
                    <a:pt x="397145" y="20311"/>
                  </a:lnTo>
                  <a:lnTo>
                    <a:pt x="352272" y="35080"/>
                  </a:lnTo>
                  <a:lnTo>
                    <a:pt x="309213" y="53533"/>
                  </a:lnTo>
                  <a:lnTo>
                    <a:pt x="268156" y="75483"/>
                  </a:lnTo>
                  <a:lnTo>
                    <a:pt x="229289" y="100740"/>
                  </a:lnTo>
                  <a:lnTo>
                    <a:pt x="192800" y="129117"/>
                  </a:lnTo>
                  <a:lnTo>
                    <a:pt x="158876" y="160425"/>
                  </a:lnTo>
                  <a:lnTo>
                    <a:pt x="127706" y="194475"/>
                  </a:lnTo>
                  <a:lnTo>
                    <a:pt x="99478" y="231079"/>
                  </a:lnTo>
                  <a:lnTo>
                    <a:pt x="74377" y="270049"/>
                  </a:lnTo>
                  <a:lnTo>
                    <a:pt x="52594" y="311195"/>
                  </a:lnTo>
                  <a:lnTo>
                    <a:pt x="34315" y="354330"/>
                  </a:lnTo>
                  <a:lnTo>
                    <a:pt x="19729" y="399265"/>
                  </a:lnTo>
                  <a:lnTo>
                    <a:pt x="9022" y="445812"/>
                  </a:lnTo>
                  <a:lnTo>
                    <a:pt x="2383" y="493781"/>
                  </a:lnTo>
                  <a:lnTo>
                    <a:pt x="0" y="542985"/>
                  </a:lnTo>
                  <a:lnTo>
                    <a:pt x="2001" y="592206"/>
                  </a:lnTo>
                  <a:lnTo>
                    <a:pt x="8266" y="640226"/>
                  </a:lnTo>
                  <a:lnTo>
                    <a:pt x="18610" y="686855"/>
                  </a:lnTo>
                  <a:lnTo>
                    <a:pt x="32846" y="731902"/>
                  </a:lnTo>
                  <a:lnTo>
                    <a:pt x="50787" y="775179"/>
                  </a:lnTo>
                  <a:lnTo>
                    <a:pt x="72248" y="816494"/>
                  </a:lnTo>
                  <a:lnTo>
                    <a:pt x="97043" y="855659"/>
                  </a:lnTo>
                  <a:lnTo>
                    <a:pt x="124984" y="892482"/>
                  </a:lnTo>
                  <a:lnTo>
                    <a:pt x="155886" y="926775"/>
                  </a:lnTo>
                  <a:lnTo>
                    <a:pt x="189562" y="958347"/>
                  </a:lnTo>
                  <a:lnTo>
                    <a:pt x="225827" y="987008"/>
                  </a:lnTo>
                  <a:lnTo>
                    <a:pt x="264494" y="1012568"/>
                  </a:lnTo>
                  <a:lnTo>
                    <a:pt x="305376" y="1034837"/>
                  </a:lnTo>
                  <a:lnTo>
                    <a:pt x="348288" y="1053625"/>
                  </a:lnTo>
                  <a:lnTo>
                    <a:pt x="393044" y="1068743"/>
                  </a:lnTo>
                  <a:lnTo>
                    <a:pt x="439457" y="1080000"/>
                  </a:lnTo>
                  <a:lnTo>
                    <a:pt x="487340" y="1087206"/>
                  </a:lnTo>
                  <a:lnTo>
                    <a:pt x="536508" y="1090172"/>
                  </a:lnTo>
                  <a:lnTo>
                    <a:pt x="540806" y="817339"/>
                  </a:lnTo>
                  <a:lnTo>
                    <a:pt x="492335" y="812258"/>
                  </a:lnTo>
                  <a:lnTo>
                    <a:pt x="446802" y="799086"/>
                  </a:lnTo>
                  <a:lnTo>
                    <a:pt x="404952" y="778579"/>
                  </a:lnTo>
                  <a:lnTo>
                    <a:pt x="367529" y="751499"/>
                  </a:lnTo>
                  <a:lnTo>
                    <a:pt x="335277" y="718602"/>
                  </a:lnTo>
                  <a:lnTo>
                    <a:pt x="308939" y="680650"/>
                  </a:lnTo>
                  <a:lnTo>
                    <a:pt x="289261" y="638400"/>
                  </a:lnTo>
                  <a:lnTo>
                    <a:pt x="276985" y="592611"/>
                  </a:lnTo>
                  <a:lnTo>
                    <a:pt x="272856" y="544043"/>
                  </a:lnTo>
                  <a:lnTo>
                    <a:pt x="277362" y="495513"/>
                  </a:lnTo>
                  <a:lnTo>
                    <a:pt x="289993" y="449825"/>
                  </a:lnTo>
                  <a:lnTo>
                    <a:pt x="310000" y="407732"/>
                  </a:lnTo>
                  <a:lnTo>
                    <a:pt x="336633" y="369988"/>
                  </a:lnTo>
                  <a:lnTo>
                    <a:pt x="369142" y="337346"/>
                  </a:lnTo>
                  <a:lnTo>
                    <a:pt x="406777" y="310559"/>
                  </a:lnTo>
                  <a:lnTo>
                    <a:pt x="448788" y="290379"/>
                  </a:lnTo>
                  <a:lnTo>
                    <a:pt x="494425" y="277561"/>
                  </a:lnTo>
                  <a:lnTo>
                    <a:pt x="542940" y="272856"/>
                  </a:lnTo>
                  <a:lnTo>
                    <a:pt x="540776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946" y="1117947"/>
            <a:ext cx="4563628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000" spc="215" dirty="0" err="1">
                <a:solidFill>
                  <a:srgbClr val="26306F"/>
                </a:solidFill>
                <a:latin typeface="Trebuchet MS"/>
                <a:cs typeface="Trebuchet MS"/>
              </a:rPr>
              <a:t>Intrebari</a:t>
            </a:r>
            <a:r>
              <a:rPr lang="en-US" sz="2000" spc="215" dirty="0">
                <a:solidFill>
                  <a:srgbClr val="26306F"/>
                </a:solidFill>
                <a:latin typeface="Trebuchet MS"/>
                <a:cs typeface="Trebuchet MS"/>
              </a:rPr>
              <a:t>?</a:t>
            </a:r>
            <a:endParaRPr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98293" y="2066621"/>
            <a:ext cx="1049020" cy="1221740"/>
          </a:xfrm>
          <a:custGeom>
            <a:avLst/>
            <a:gdLst/>
            <a:ahLst/>
            <a:cxnLst/>
            <a:rect l="l" t="t" r="r" b="b"/>
            <a:pathLst>
              <a:path w="1049020" h="1221739">
                <a:moveTo>
                  <a:pt x="1048459" y="0"/>
                </a:moveTo>
                <a:lnTo>
                  <a:pt x="978146" y="11487"/>
                </a:lnTo>
                <a:lnTo>
                  <a:pt x="928940" y="22105"/>
                </a:lnTo>
                <a:lnTo>
                  <a:pt x="880316" y="34600"/>
                </a:lnTo>
                <a:lnTo>
                  <a:pt x="832336" y="48940"/>
                </a:lnTo>
                <a:lnTo>
                  <a:pt x="785059" y="65093"/>
                </a:lnTo>
                <a:lnTo>
                  <a:pt x="738546" y="83028"/>
                </a:lnTo>
                <a:lnTo>
                  <a:pt x="692857" y="102713"/>
                </a:lnTo>
                <a:lnTo>
                  <a:pt x="648051" y="124115"/>
                </a:lnTo>
                <a:lnTo>
                  <a:pt x="604190" y="147204"/>
                </a:lnTo>
                <a:lnTo>
                  <a:pt x="561334" y="171948"/>
                </a:lnTo>
                <a:lnTo>
                  <a:pt x="519542" y="198315"/>
                </a:lnTo>
                <a:lnTo>
                  <a:pt x="478875" y="226273"/>
                </a:lnTo>
                <a:lnTo>
                  <a:pt x="439394" y="255791"/>
                </a:lnTo>
                <a:lnTo>
                  <a:pt x="401158" y="286837"/>
                </a:lnTo>
                <a:lnTo>
                  <a:pt x="364228" y="319379"/>
                </a:lnTo>
                <a:lnTo>
                  <a:pt x="328663" y="353386"/>
                </a:lnTo>
                <a:lnTo>
                  <a:pt x="294525" y="388826"/>
                </a:lnTo>
                <a:lnTo>
                  <a:pt x="261873" y="425667"/>
                </a:lnTo>
                <a:lnTo>
                  <a:pt x="229247" y="465841"/>
                </a:lnTo>
                <a:lnTo>
                  <a:pt x="198692" y="507084"/>
                </a:lnTo>
                <a:lnTo>
                  <a:pt x="170230" y="549324"/>
                </a:lnTo>
                <a:lnTo>
                  <a:pt x="143884" y="592488"/>
                </a:lnTo>
                <a:lnTo>
                  <a:pt x="119676" y="636506"/>
                </a:lnTo>
                <a:lnTo>
                  <a:pt x="97627" y="681305"/>
                </a:lnTo>
                <a:lnTo>
                  <a:pt x="77760" y="726813"/>
                </a:lnTo>
                <a:lnTo>
                  <a:pt x="60096" y="772959"/>
                </a:lnTo>
                <a:lnTo>
                  <a:pt x="44658" y="819671"/>
                </a:lnTo>
                <a:lnTo>
                  <a:pt x="31467" y="866876"/>
                </a:lnTo>
                <a:lnTo>
                  <a:pt x="20546" y="914502"/>
                </a:lnTo>
                <a:lnTo>
                  <a:pt x="11917" y="962479"/>
                </a:lnTo>
                <a:lnTo>
                  <a:pt x="5602" y="1010734"/>
                </a:lnTo>
                <a:lnTo>
                  <a:pt x="1622" y="1059195"/>
                </a:lnTo>
                <a:lnTo>
                  <a:pt x="0" y="1107790"/>
                </a:lnTo>
                <a:lnTo>
                  <a:pt x="757" y="1156447"/>
                </a:lnTo>
                <a:lnTo>
                  <a:pt x="3916" y="1205095"/>
                </a:lnTo>
                <a:lnTo>
                  <a:pt x="5782" y="1221325"/>
                </a:lnTo>
                <a:lnTo>
                  <a:pt x="183337" y="1221325"/>
                </a:lnTo>
                <a:lnTo>
                  <a:pt x="178675" y="1176977"/>
                </a:lnTo>
                <a:lnTo>
                  <a:pt x="176506" y="1128290"/>
                </a:lnTo>
                <a:lnTo>
                  <a:pt x="177244" y="1079618"/>
                </a:lnTo>
                <a:lnTo>
                  <a:pt x="180857" y="1031064"/>
                </a:lnTo>
                <a:lnTo>
                  <a:pt x="187313" y="982730"/>
                </a:lnTo>
                <a:lnTo>
                  <a:pt x="196578" y="934721"/>
                </a:lnTo>
                <a:lnTo>
                  <a:pt x="208621" y="887139"/>
                </a:lnTo>
                <a:lnTo>
                  <a:pt x="223408" y="840087"/>
                </a:lnTo>
                <a:lnTo>
                  <a:pt x="240908" y="793668"/>
                </a:lnTo>
                <a:lnTo>
                  <a:pt x="261088" y="747985"/>
                </a:lnTo>
                <a:lnTo>
                  <a:pt x="283915" y="703141"/>
                </a:lnTo>
                <a:lnTo>
                  <a:pt x="309356" y="659239"/>
                </a:lnTo>
                <a:lnTo>
                  <a:pt x="337380" y="616382"/>
                </a:lnTo>
                <a:lnTo>
                  <a:pt x="367954" y="574673"/>
                </a:lnTo>
                <a:lnTo>
                  <a:pt x="401045" y="534215"/>
                </a:lnTo>
                <a:lnTo>
                  <a:pt x="434147" y="497713"/>
                </a:lnTo>
                <a:lnTo>
                  <a:pt x="468998" y="462851"/>
                </a:lnTo>
                <a:lnTo>
                  <a:pt x="505513" y="429674"/>
                </a:lnTo>
                <a:lnTo>
                  <a:pt x="543608" y="398226"/>
                </a:lnTo>
                <a:lnTo>
                  <a:pt x="583198" y="368553"/>
                </a:lnTo>
                <a:lnTo>
                  <a:pt x="624198" y="340698"/>
                </a:lnTo>
                <a:lnTo>
                  <a:pt x="666522" y="314706"/>
                </a:lnTo>
                <a:lnTo>
                  <a:pt x="710086" y="290622"/>
                </a:lnTo>
                <a:lnTo>
                  <a:pt x="754804" y="268490"/>
                </a:lnTo>
                <a:lnTo>
                  <a:pt x="800593" y="248354"/>
                </a:lnTo>
                <a:lnTo>
                  <a:pt x="847366" y="230259"/>
                </a:lnTo>
                <a:lnTo>
                  <a:pt x="895040" y="214249"/>
                </a:lnTo>
                <a:lnTo>
                  <a:pt x="943528" y="200370"/>
                </a:lnTo>
                <a:lnTo>
                  <a:pt x="992746" y="188664"/>
                </a:lnTo>
                <a:lnTo>
                  <a:pt x="1042609" y="179178"/>
                </a:lnTo>
                <a:lnTo>
                  <a:pt x="1048459" y="178340"/>
                </a:lnTo>
                <a:lnTo>
                  <a:pt x="1048459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12" y="0"/>
            <a:ext cx="5514340" cy="3032760"/>
            <a:chOff x="1512" y="0"/>
            <a:chExt cx="5514340" cy="3032760"/>
          </a:xfrm>
        </p:grpSpPr>
        <p:sp>
          <p:nvSpPr>
            <p:cNvPr id="5" name="object 5"/>
            <p:cNvSpPr/>
            <p:nvPr/>
          </p:nvSpPr>
          <p:spPr>
            <a:xfrm>
              <a:off x="1512" y="0"/>
              <a:ext cx="603885" cy="512445"/>
            </a:xfrm>
            <a:custGeom>
              <a:avLst/>
              <a:gdLst/>
              <a:ahLst/>
              <a:cxnLst/>
              <a:rect l="l" t="t" r="r" b="b"/>
              <a:pathLst>
                <a:path w="603885" h="512445">
                  <a:moveTo>
                    <a:pt x="0" y="273375"/>
                  </a:moveTo>
                  <a:lnTo>
                    <a:pt x="0" y="510303"/>
                  </a:lnTo>
                  <a:lnTo>
                    <a:pt x="28226" y="512444"/>
                  </a:lnTo>
                  <a:lnTo>
                    <a:pt x="94661" y="512444"/>
                  </a:lnTo>
                  <a:lnTo>
                    <a:pt x="135918" y="508417"/>
                  </a:lnTo>
                  <a:lnTo>
                    <a:pt x="181993" y="499873"/>
                  </a:lnTo>
                  <a:lnTo>
                    <a:pt x="227165" y="487407"/>
                  </a:lnTo>
                  <a:lnTo>
                    <a:pt x="271175" y="471077"/>
                  </a:lnTo>
                  <a:lnTo>
                    <a:pt x="313764" y="450943"/>
                  </a:lnTo>
                  <a:lnTo>
                    <a:pt x="354674" y="427064"/>
                  </a:lnTo>
                  <a:lnTo>
                    <a:pt x="393645" y="399501"/>
                  </a:lnTo>
                  <a:lnTo>
                    <a:pt x="430055" y="368638"/>
                  </a:lnTo>
                  <a:lnTo>
                    <a:pt x="463380" y="334978"/>
                  </a:lnTo>
                  <a:lnTo>
                    <a:pt x="493498" y="298757"/>
                  </a:lnTo>
                  <a:lnTo>
                    <a:pt x="506993" y="279339"/>
                  </a:lnTo>
                  <a:lnTo>
                    <a:pt x="49648" y="279339"/>
                  </a:lnTo>
                  <a:lnTo>
                    <a:pt x="0" y="273375"/>
                  </a:lnTo>
                  <a:close/>
                </a:path>
                <a:path w="603885" h="512445">
                  <a:moveTo>
                    <a:pt x="603669" y="0"/>
                  </a:moveTo>
                  <a:lnTo>
                    <a:pt x="367910" y="0"/>
                  </a:lnTo>
                  <a:lnTo>
                    <a:pt x="363058" y="36417"/>
                  </a:lnTo>
                  <a:lnTo>
                    <a:pt x="346913" y="87509"/>
                  </a:lnTo>
                  <a:lnTo>
                    <a:pt x="322335" y="134912"/>
                  </a:lnTo>
                  <a:lnTo>
                    <a:pt x="289883" y="177547"/>
                  </a:lnTo>
                  <a:lnTo>
                    <a:pt x="250114" y="214335"/>
                  </a:lnTo>
                  <a:lnTo>
                    <a:pt x="204564" y="243668"/>
                  </a:lnTo>
                  <a:lnTo>
                    <a:pt x="155182" y="264462"/>
                  </a:lnTo>
                  <a:lnTo>
                    <a:pt x="103150" y="276443"/>
                  </a:lnTo>
                  <a:lnTo>
                    <a:pt x="49648" y="279339"/>
                  </a:lnTo>
                  <a:lnTo>
                    <a:pt x="506993" y="279339"/>
                  </a:lnTo>
                  <a:lnTo>
                    <a:pt x="543625" y="219574"/>
                  </a:lnTo>
                  <a:lnTo>
                    <a:pt x="563389" y="177086"/>
                  </a:lnTo>
                  <a:lnTo>
                    <a:pt x="579457" y="132980"/>
                  </a:lnTo>
                  <a:lnTo>
                    <a:pt x="591708" y="87494"/>
                  </a:lnTo>
                  <a:lnTo>
                    <a:pt x="600018" y="40863"/>
                  </a:lnTo>
                  <a:lnTo>
                    <a:pt x="603669" y="0"/>
                  </a:lnTo>
                  <a:close/>
                </a:path>
              </a:pathLst>
            </a:custGeom>
            <a:solidFill>
              <a:srgbClr val="818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9839" y="255532"/>
              <a:ext cx="5186045" cy="2777490"/>
            </a:xfrm>
            <a:custGeom>
              <a:avLst/>
              <a:gdLst/>
              <a:ahLst/>
              <a:cxnLst/>
              <a:rect l="l" t="t" r="r" b="b"/>
              <a:pathLst>
                <a:path w="5186045" h="2777490">
                  <a:moveTo>
                    <a:pt x="5185516" y="0"/>
                  </a:moveTo>
                  <a:lnTo>
                    <a:pt x="0" y="0"/>
                  </a:lnTo>
                  <a:lnTo>
                    <a:pt x="0" y="2314050"/>
                  </a:lnTo>
                  <a:lnTo>
                    <a:pt x="2953" y="2366275"/>
                  </a:lnTo>
                  <a:lnTo>
                    <a:pt x="11690" y="2417430"/>
                  </a:lnTo>
                  <a:lnTo>
                    <a:pt x="26022" y="2467063"/>
                  </a:lnTo>
                  <a:lnTo>
                    <a:pt x="45761" y="2514722"/>
                  </a:lnTo>
                  <a:lnTo>
                    <a:pt x="70721" y="2559952"/>
                  </a:lnTo>
                  <a:lnTo>
                    <a:pt x="100714" y="2602301"/>
                  </a:lnTo>
                  <a:lnTo>
                    <a:pt x="135553" y="2641317"/>
                  </a:lnTo>
                  <a:lnTo>
                    <a:pt x="174569" y="2676156"/>
                  </a:lnTo>
                  <a:lnTo>
                    <a:pt x="216918" y="2706149"/>
                  </a:lnTo>
                  <a:lnTo>
                    <a:pt x="262148" y="2731109"/>
                  </a:lnTo>
                  <a:lnTo>
                    <a:pt x="309806" y="2750848"/>
                  </a:lnTo>
                  <a:lnTo>
                    <a:pt x="359439" y="2765180"/>
                  </a:lnTo>
                  <a:lnTo>
                    <a:pt x="410595" y="2773916"/>
                  </a:lnTo>
                  <a:lnTo>
                    <a:pt x="462820" y="2776870"/>
                  </a:lnTo>
                  <a:lnTo>
                    <a:pt x="5185516" y="2776870"/>
                  </a:lnTo>
                  <a:lnTo>
                    <a:pt x="518551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1149" y="877380"/>
            <a:ext cx="3902075" cy="14027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635" algn="ctr">
              <a:lnSpc>
                <a:spcPct val="117100"/>
              </a:lnSpc>
              <a:spcBef>
                <a:spcPts val="85"/>
              </a:spcBef>
            </a:pP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Minesweeper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este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un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joc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de puzzle care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necesita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o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gandire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logica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,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putin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noroc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si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care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antreneaza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abilitatea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intuitiva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a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jucatorului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.</a:t>
            </a:r>
          </a:p>
          <a:p>
            <a:pPr marL="12065" marR="5080" indent="-635" algn="ctr">
              <a:lnSpc>
                <a:spcPct val="117100"/>
              </a:lnSpc>
              <a:spcBef>
                <a:spcPts val="85"/>
              </a:spcBef>
            </a:pPr>
            <a:endParaRPr lang="en-US" sz="1100" b="1" dirty="0">
              <a:solidFill>
                <a:schemeClr val="accent1">
                  <a:lumMod val="75000"/>
                </a:schemeClr>
              </a:solidFill>
              <a:latin typeface="Verdana"/>
              <a:cs typeface="Verdana"/>
            </a:endParaRPr>
          </a:p>
          <a:p>
            <a:pPr marL="12065" marR="5080" indent="-635" algn="ctr">
              <a:lnSpc>
                <a:spcPct val="117100"/>
              </a:lnSpc>
              <a:spcBef>
                <a:spcPts val="85"/>
              </a:spcBef>
            </a:pP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Scopul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jocului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este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sa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decoperi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toate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campurile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goale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de pe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tabla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intr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-un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timp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cat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mai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scurt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,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fara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a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scoate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la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iveala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 o </a:t>
            </a:r>
            <a:r>
              <a:rPr lang="en-US" sz="1100" b="1" dirty="0" err="1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bomba</a:t>
            </a:r>
            <a:r>
              <a:rPr lang="en-US" sz="1100" b="1" dirty="0">
                <a:solidFill>
                  <a:schemeClr val="accent1">
                    <a:lumMod val="75000"/>
                  </a:schemeClr>
                </a:solidFill>
                <a:latin typeface="Verdana"/>
                <a:cs typeface="Verdana"/>
              </a:rPr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1358982-529B-F7B7-7195-9AA6907B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62" y="542159"/>
            <a:ext cx="4717175" cy="215444"/>
          </a:xfrm>
        </p:spPr>
        <p:txBody>
          <a:bodyPr/>
          <a:lstStyle/>
          <a:p>
            <a:pPr algn="ctr"/>
            <a:r>
              <a:rPr lang="en-US" dirty="0"/>
              <a:t>INTRODUCERE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59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40DDA3-5D7D-DA0E-338C-1C726E6A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5854700" cy="697116"/>
          </a:xfrm>
          <a:solidFill>
            <a:srgbClr val="74C4BF"/>
          </a:solidFill>
          <a:effectLst>
            <a:softEdge rad="0"/>
          </a:effectLst>
        </p:spPr>
        <p:txBody>
          <a:bodyPr/>
          <a:lstStyle/>
          <a:p>
            <a:pPr algn="ctr"/>
            <a:br>
              <a:rPr lang="en-US" dirty="0"/>
            </a:br>
            <a:r>
              <a:rPr lang="en-US" sz="1800" dirty="0"/>
              <a:t>REGULILE JOCULUI</a:t>
            </a:r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0C9E96-4936-1477-B270-6029D776C59B}"/>
              </a:ext>
            </a:extLst>
          </p:cNvPr>
          <p:cNvGrpSpPr/>
          <p:nvPr/>
        </p:nvGrpSpPr>
        <p:grpSpPr>
          <a:xfrm>
            <a:off x="504754" y="947139"/>
            <a:ext cx="1350010" cy="2348511"/>
            <a:chOff x="0" y="947139"/>
            <a:chExt cx="1350010" cy="2348511"/>
          </a:xfrm>
        </p:grpSpPr>
        <p:pic>
          <p:nvPicPr>
            <p:cNvPr id="1026" name="Picture 2" descr="Worker with a shovel. stock photo. Image of person, foreman - 30483758">
              <a:extLst>
                <a:ext uri="{FF2B5EF4-FFF2-40B4-BE49-F238E27FC236}">
                  <a16:creationId xmlns:a16="http://schemas.microsoft.com/office/drawing/2014/main" id="{B632C841-FB7E-FDBD-432B-C11E76381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0635"/>
              <a:ext cx="1350010" cy="202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1A1BAF-0493-E827-8A02-7D48E4CC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15887">
              <a:off x="412750" y="1049746"/>
              <a:ext cx="228600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6C0351-394B-0D67-791E-1C52D796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77917">
              <a:off x="899202" y="1156334"/>
              <a:ext cx="228600" cy="228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4B7338-4697-771C-D9D0-7DFEE6C41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0847">
              <a:off x="690004" y="947139"/>
              <a:ext cx="282687" cy="282687"/>
            </a:xfrm>
            <a:prstGeom prst="rect">
              <a:avLst/>
            </a:prstGeom>
          </p:spPr>
        </p:pic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03449667-1FD1-9B5F-F23F-9210A9B0D3A8}"/>
              </a:ext>
            </a:extLst>
          </p:cNvPr>
          <p:cNvSpPr/>
          <p:nvPr/>
        </p:nvSpPr>
        <p:spPr>
          <a:xfrm rot="16200000">
            <a:off x="-158491" y="153976"/>
            <a:ext cx="1304810" cy="996860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6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6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3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E7793-A910-7325-A3F1-CA51026ED9C6}"/>
              </a:ext>
            </a:extLst>
          </p:cNvPr>
          <p:cNvSpPr txBox="1"/>
          <p:nvPr/>
        </p:nvSpPr>
        <p:spPr>
          <a:xfrm>
            <a:off x="2241550" y="809625"/>
            <a:ext cx="3352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Campurile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care nu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contin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bombe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vor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contine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numar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egal cu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numarul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de bombe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aflate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in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vecinatatea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lor(pe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laterale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pe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colturi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Poti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plasa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steaguri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pe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campurile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pe care le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suspectezi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ascund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bombe,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pentru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a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ajuta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Ai la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dispozitie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numar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steaguri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egal cu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numarul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de bombe care se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afla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in table.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 se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garanteaza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primul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camp pe care il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sapi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contine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o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bomba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.(aspect al minesweeper-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ului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original)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Cand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sapi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camp care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contine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0 bombe,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toate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campurile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din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jurul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lui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sunt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sapate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automat.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Pierzi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atunci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cand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sapi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camp pe care se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afla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o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bomba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exista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scor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propriu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zis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,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insa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trebuie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incerci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sa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obtii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un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timp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castig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cat </a:t>
            </a:r>
            <a:r>
              <a:rPr lang="en-US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mai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mic.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NU EXPLODA!!!!</a:t>
            </a:r>
            <a:endParaRPr lang="en-GB" sz="900" dirty="0">
              <a:solidFill>
                <a:schemeClr val="accent1">
                  <a:lumMod val="7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33337" y="0"/>
            <a:ext cx="2925445" cy="3288029"/>
          </a:xfrm>
          <a:custGeom>
            <a:avLst/>
            <a:gdLst/>
            <a:ahLst/>
            <a:cxnLst/>
            <a:rect l="l" t="t" r="r" b="b"/>
            <a:pathLst>
              <a:path w="2925445" h="3288029">
                <a:moveTo>
                  <a:pt x="2925378" y="0"/>
                </a:moveTo>
                <a:lnTo>
                  <a:pt x="0" y="0"/>
                </a:lnTo>
                <a:lnTo>
                  <a:pt x="0" y="3287938"/>
                </a:lnTo>
                <a:lnTo>
                  <a:pt x="2925378" y="3287938"/>
                </a:lnTo>
                <a:lnTo>
                  <a:pt x="2925378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6D80B42-58E4-47D0-5741-6F5ED7921E2B}"/>
              </a:ext>
            </a:extLst>
          </p:cNvPr>
          <p:cNvSpPr/>
          <p:nvPr/>
        </p:nvSpPr>
        <p:spPr>
          <a:xfrm>
            <a:off x="5122635" y="-4838"/>
            <a:ext cx="743062" cy="657225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6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6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3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8763" y="542159"/>
            <a:ext cx="2352602" cy="26994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50" dirty="0"/>
              <a:t>ITERFATA GRAFICA</a:t>
            </a:r>
            <a:endParaRPr sz="1650" dirty="0"/>
          </a:p>
        </p:txBody>
      </p:sp>
      <p:sp>
        <p:nvSpPr>
          <p:cNvPr id="6" name="object 6"/>
          <p:cNvSpPr txBox="1"/>
          <p:nvPr/>
        </p:nvSpPr>
        <p:spPr>
          <a:xfrm>
            <a:off x="571682" y="1009173"/>
            <a:ext cx="2203267" cy="13513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7000" lvl="0" indent="0" algn="l" defTabSz="914400" eaLnBrk="1" fontAlgn="auto" latinLnBrk="0" hangingPunct="1">
              <a:lnSpc>
                <a:spcPct val="121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dirty="0">
                <a:solidFill>
                  <a:srgbClr val="26306F"/>
                </a:solidFill>
                <a:latin typeface="Verdana"/>
                <a:cs typeface="Verdana"/>
              </a:rPr>
              <a:t> 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Primul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lucru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care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va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aparea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pe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ecran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atunci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cand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jocul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este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lansat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,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Helvetica" panose="020B0604020202020204" pitchFamily="34" charset="0"/>
              </a:rPr>
              <a:t>poat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e fi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vazut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 in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partea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 din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dreapta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 a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slideului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Helvetica" panose="020B0604020202020204" pitchFamily="34" charset="0"/>
              </a:rPr>
              <a:t>.</a:t>
            </a:r>
          </a:p>
          <a:p>
            <a:pPr marL="12700" marR="127000" lvl="0" indent="0" algn="l" defTabSz="914400" eaLnBrk="1" fontAlgn="auto" latinLnBrk="0" hangingPunct="1">
              <a:lnSpc>
                <a:spcPct val="121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Verdana"/>
              </a:rPr>
              <a:t> 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Verdana"/>
              </a:rPr>
              <a:t>Corpul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Verdana"/>
              </a:rPr>
              <a:t> </a:t>
            </a: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Verdana"/>
              </a:rPr>
              <a:t>contine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cs typeface="Verdana"/>
              </a:rPr>
              <a:t> in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itial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, in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partea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de sus: 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3 </a:t>
            </a:r>
            <a:r>
              <a:rPr lang="en-GB" sz="9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butoane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, 2 </a:t>
            </a:r>
            <a:r>
              <a:rPr lang="en-GB" sz="9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tabele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</a:t>
            </a:r>
            <a:r>
              <a:rPr lang="en-GB" sz="900" b="1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si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un selector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. De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asemenea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,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spatiul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liber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va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fi ulterior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folosit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pentru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corpul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tabloului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de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campuri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 care pot fi </a:t>
            </a:r>
            <a:r>
              <a:rPr lang="en-GB" sz="900" dirty="0" err="1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sapate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cs typeface="Verdana"/>
              </a:rPr>
              <a:t>.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97A1-EDD4-071B-1ED3-2F3BBC92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39" y="200025"/>
            <a:ext cx="2352602" cy="2833682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4EF43E7-0E54-AE48-5FCC-E20050587DAF}"/>
              </a:ext>
            </a:extLst>
          </p:cNvPr>
          <p:cNvSpPr/>
          <p:nvPr/>
        </p:nvSpPr>
        <p:spPr>
          <a:xfrm>
            <a:off x="1512" y="2569234"/>
            <a:ext cx="613410" cy="726415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2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42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701086-E814-3A92-240E-58CB0C69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456850"/>
            <a:ext cx="2166311" cy="26098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5239657" y="0"/>
            <a:ext cx="607695" cy="509270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6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6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3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2569234"/>
            <a:ext cx="613410" cy="726415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2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4922" y="962025"/>
            <a:ext cx="2110105" cy="16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99"/>
              </a:lnSpc>
              <a:spcBef>
                <a:spcPts val="95"/>
              </a:spcBef>
            </a:pPr>
            <a:r>
              <a:rPr lang="en-US" sz="900" spc="-10" dirty="0">
                <a:solidFill>
                  <a:srgbClr val="26306F"/>
                </a:solidFill>
                <a:latin typeface="Verdana"/>
                <a:cs typeface="Verdana"/>
              </a:rPr>
              <a:t> 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10A49A-E5D5-C052-0C1D-DAE10D3D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9" y="356180"/>
            <a:ext cx="2891988" cy="215444"/>
          </a:xfrm>
        </p:spPr>
        <p:txBody>
          <a:bodyPr/>
          <a:lstStyle/>
          <a:p>
            <a:r>
              <a:rPr lang="en-US" dirty="0"/>
              <a:t>COMPONENTELE APLICATIEI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EDCFD-4381-BC18-F4A7-6441DDFC9EF2}"/>
              </a:ext>
            </a:extLst>
          </p:cNvPr>
          <p:cNvSpPr txBox="1"/>
          <p:nvPr/>
        </p:nvSpPr>
        <p:spPr>
          <a:xfrm>
            <a:off x="488950" y="885825"/>
            <a:ext cx="2236077" cy="159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Cronometrul</a:t>
            </a:r>
            <a:endParaRPr lang="en-US" sz="900" dirty="0">
              <a:solidFill>
                <a:srgbClr val="0070C0"/>
              </a:solidFill>
              <a:latin typeface="Helvetica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Counter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steaguri</a:t>
            </a:r>
            <a:endParaRPr lang="en-US" sz="900" dirty="0">
              <a:solidFill>
                <a:srgbClr val="0070C0"/>
              </a:solidFill>
              <a:latin typeface="Helvetica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Butonul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actiune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pentru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plasat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steaguri</a:t>
            </a:r>
            <a:endParaRPr lang="en-US" sz="900" dirty="0">
              <a:solidFill>
                <a:srgbClr val="0070C0"/>
              </a:solidFill>
              <a:latin typeface="Helvetica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Butonul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Start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Butonul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Reset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Selectorul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Dificultate</a:t>
            </a:r>
            <a:endParaRPr lang="en-US" sz="900" dirty="0">
              <a:solidFill>
                <a:srgbClr val="0070C0"/>
              </a:solidFill>
              <a:latin typeface="Helvetica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Tabla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campuri</a:t>
            </a:r>
            <a:endParaRPr lang="en-GB" sz="900" dirty="0">
              <a:solidFill>
                <a:srgbClr val="0070C0"/>
              </a:solidFill>
              <a:latin typeface="Helvetica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B28E83C-347A-11A3-02AE-91B0D5807F04}"/>
              </a:ext>
            </a:extLst>
          </p:cNvPr>
          <p:cNvCxnSpPr/>
          <p:nvPr/>
        </p:nvCxnSpPr>
        <p:spPr>
          <a:xfrm flipV="1">
            <a:off x="1479550" y="733425"/>
            <a:ext cx="1828800" cy="3048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CF2B0B1-B137-181F-5BF0-766FC11AAB0E}"/>
              </a:ext>
            </a:extLst>
          </p:cNvPr>
          <p:cNvCxnSpPr>
            <a:cxnSpLocks/>
          </p:cNvCxnSpPr>
          <p:nvPr/>
        </p:nvCxnSpPr>
        <p:spPr>
          <a:xfrm flipV="1">
            <a:off x="1784350" y="2016985"/>
            <a:ext cx="2133600" cy="329675"/>
          </a:xfrm>
          <a:prstGeom prst="bentConnector3">
            <a:avLst>
              <a:gd name="adj1" fmla="val 598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56AFE15-3573-70B2-0D12-EF4610D4702A}"/>
              </a:ext>
            </a:extLst>
          </p:cNvPr>
          <p:cNvGrpSpPr/>
          <p:nvPr/>
        </p:nvGrpSpPr>
        <p:grpSpPr>
          <a:xfrm>
            <a:off x="1860550" y="776934"/>
            <a:ext cx="1905000" cy="489891"/>
            <a:chOff x="1860550" y="776934"/>
            <a:chExt cx="1905000" cy="489891"/>
          </a:xfrm>
        </p:grpSpPr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885FC7FB-53E8-628D-9E64-289CBAECF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550" y="885825"/>
              <a:ext cx="1905000" cy="381000"/>
            </a:xfrm>
            <a:prstGeom prst="bentConnector3">
              <a:avLst>
                <a:gd name="adj1" fmla="val 0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A5F753C-F807-08B8-5C60-FFA67AF998F2}"/>
                </a:ext>
              </a:extLst>
            </p:cNvPr>
            <p:cNvCxnSpPr/>
            <p:nvPr/>
          </p:nvCxnSpPr>
          <p:spPr>
            <a:xfrm flipV="1">
              <a:off x="3764915" y="776934"/>
              <a:ext cx="0" cy="114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30B6A0-DB56-37EF-96FF-988A19F63DA8}"/>
              </a:ext>
            </a:extLst>
          </p:cNvPr>
          <p:cNvGrpSpPr/>
          <p:nvPr/>
        </p:nvGrpSpPr>
        <p:grpSpPr>
          <a:xfrm>
            <a:off x="2153527" y="771219"/>
            <a:ext cx="2019300" cy="581207"/>
            <a:chOff x="2153527" y="771219"/>
            <a:chExt cx="2019300" cy="581207"/>
          </a:xfrm>
        </p:grpSpPr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8AA236ED-4092-45E0-8CF5-39C57F3CC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3527" y="962025"/>
              <a:ext cx="2019300" cy="390401"/>
            </a:xfrm>
            <a:prstGeom prst="bentConnector3">
              <a:avLst>
                <a:gd name="adj1" fmla="val 0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0699088-F96B-C4AE-5A75-A24627E74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8382" y="771219"/>
              <a:ext cx="0" cy="190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EC1ED6-8E41-FC13-151E-08611C0291EA}"/>
              </a:ext>
            </a:extLst>
          </p:cNvPr>
          <p:cNvGrpSpPr/>
          <p:nvPr/>
        </p:nvGrpSpPr>
        <p:grpSpPr>
          <a:xfrm>
            <a:off x="1669974" y="771219"/>
            <a:ext cx="2857576" cy="977681"/>
            <a:chOff x="1669974" y="771219"/>
            <a:chExt cx="2857576" cy="977681"/>
          </a:xfrm>
        </p:grpSpPr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15A3F412-A9D7-56A2-0313-F9A9F82F6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974" y="1054610"/>
              <a:ext cx="2857576" cy="694290"/>
            </a:xfrm>
            <a:prstGeom prst="bentConnector3">
              <a:avLst>
                <a:gd name="adj1" fmla="val 30001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482402B-B1D9-CDB5-6B6C-E297407F3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740" y="771219"/>
              <a:ext cx="0" cy="285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305BF4D-EC47-BCDA-CB5E-FFF8605FE2FD}"/>
              </a:ext>
            </a:extLst>
          </p:cNvPr>
          <p:cNvGrpSpPr/>
          <p:nvPr/>
        </p:nvGrpSpPr>
        <p:grpSpPr>
          <a:xfrm>
            <a:off x="1822374" y="775029"/>
            <a:ext cx="2966796" cy="1126271"/>
            <a:chOff x="1822374" y="775029"/>
            <a:chExt cx="2966796" cy="1126271"/>
          </a:xfrm>
        </p:grpSpPr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54C9F3E2-1406-E1D0-3C07-8DFCD16B2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374" y="1200150"/>
              <a:ext cx="2964891" cy="701150"/>
            </a:xfrm>
            <a:prstGeom prst="bentConnector3">
              <a:avLst>
                <a:gd name="adj1" fmla="val 28476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D5C43D2-584E-271C-1F76-49BA8523D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88535" y="775029"/>
              <a:ext cx="635" cy="427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73855CA-9DC8-A9B5-5121-37D36F9C2960}"/>
              </a:ext>
            </a:extLst>
          </p:cNvPr>
          <p:cNvGrpSpPr/>
          <p:nvPr/>
        </p:nvGrpSpPr>
        <p:grpSpPr>
          <a:xfrm>
            <a:off x="1974774" y="771219"/>
            <a:ext cx="3276600" cy="1282481"/>
            <a:chOff x="1974774" y="771219"/>
            <a:chExt cx="3276600" cy="1282481"/>
          </a:xfrm>
        </p:grpSpPr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E3D309B9-C221-D2C5-1D5F-C308B4127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774" y="1343025"/>
              <a:ext cx="3276600" cy="710675"/>
            </a:xfrm>
            <a:prstGeom prst="bentConnector3">
              <a:avLst>
                <a:gd name="adj1" fmla="val 28023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D137450-D2BA-5418-987E-3E40FEC23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657" y="771219"/>
              <a:ext cx="6713" cy="577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88466FB-6D00-70D7-7768-33A0161469AA}"/>
              </a:ext>
            </a:extLst>
          </p:cNvPr>
          <p:cNvSpPr/>
          <p:nvPr/>
        </p:nvSpPr>
        <p:spPr>
          <a:xfrm rot="10800000">
            <a:off x="5241290" y="0"/>
            <a:ext cx="613410" cy="726415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2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43E354-48CB-D650-C4BD-1E08E082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0" y="264619"/>
            <a:ext cx="2895600" cy="430887"/>
          </a:xfrm>
        </p:spPr>
        <p:txBody>
          <a:bodyPr/>
          <a:lstStyle/>
          <a:p>
            <a:pPr algn="ctr"/>
            <a:r>
              <a:rPr lang="en-US" dirty="0"/>
              <a:t>ARBORELE DE OBIECTE AL INTERFETEI</a:t>
            </a:r>
            <a:endParaRPr lang="en-GB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94330BA-4CDE-87C5-6D76-799070DB0572}"/>
              </a:ext>
            </a:extLst>
          </p:cNvPr>
          <p:cNvSpPr/>
          <p:nvPr/>
        </p:nvSpPr>
        <p:spPr>
          <a:xfrm>
            <a:off x="1512" y="2569234"/>
            <a:ext cx="613410" cy="726415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2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FFE426-A1A7-45EC-56CF-690C4111D6B6}"/>
              </a:ext>
            </a:extLst>
          </p:cNvPr>
          <p:cNvSpPr/>
          <p:nvPr/>
        </p:nvSpPr>
        <p:spPr>
          <a:xfrm>
            <a:off x="5315025" y="1941342"/>
            <a:ext cx="1079349" cy="1143000"/>
          </a:xfrm>
          <a:prstGeom prst="ellipse">
            <a:avLst/>
          </a:prstGeom>
          <a:solidFill>
            <a:srgbClr val="74C4BF"/>
          </a:solidFill>
          <a:ln w="139700">
            <a:solidFill>
              <a:srgbClr val="818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B86B62-E752-F14D-E9BD-341762C7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5" b="98450" l="0" r="96977">
                        <a14:foregroundMark x1="12093" y1="41860" x2="12093" y2="41860"/>
                        <a14:foregroundMark x1="15116" y1="21124" x2="11163" y2="43023"/>
                        <a14:foregroundMark x1="11163" y1="43023" x2="39535" y2="88372"/>
                        <a14:foregroundMark x1="39535" y1="88372" x2="70465" y2="84302"/>
                        <a14:foregroundMark x1="70465" y1="84302" x2="86512" y2="29457"/>
                        <a14:foregroundMark x1="86512" y1="29457" x2="86512" y2="24612"/>
                        <a14:foregroundMark x1="30465" y1="72287" x2="59767" y2="72868"/>
                        <a14:foregroundMark x1="59767" y1="72868" x2="59535" y2="73062"/>
                        <a14:foregroundMark x1="67442" y1="71512" x2="59767" y2="78488"/>
                        <a14:foregroundMark x1="65814" y1="70543" x2="49767" y2="72674"/>
                        <a14:foregroundMark x1="60000" y1="62209" x2="41395" y2="66667"/>
                        <a14:foregroundMark x1="5349" y1="37209" x2="7674" y2="51357"/>
                        <a14:foregroundMark x1="20465" y1="24806" x2="25116" y2="38566"/>
                        <a14:foregroundMark x1="19302" y1="38372" x2="32791" y2="47868"/>
                        <a14:foregroundMark x1="39767" y1="52519" x2="25581" y2="41860"/>
                        <a14:foregroundMark x1="30698" y1="43605" x2="54651" y2="44961"/>
                        <a14:foregroundMark x1="54651" y1="44961" x2="65581" y2="43605"/>
                        <a14:foregroundMark x1="78837" y1="36047" x2="55814" y2="45543"/>
                        <a14:foregroundMark x1="55814" y1="45543" x2="67442" y2="41279"/>
                        <a14:foregroundMark x1="71628" y1="34884" x2="52326" y2="50388"/>
                        <a14:foregroundMark x1="52326" y1="50388" x2="71163" y2="48837"/>
                        <a14:foregroundMark x1="34651" y1="35853" x2="66279" y2="46318"/>
                        <a14:foregroundMark x1="66279" y1="46318" x2="65814" y2="46124"/>
                        <a14:foregroundMark x1="35581" y1="49806" x2="62093" y2="53876"/>
                        <a14:foregroundMark x1="40698" y1="51550" x2="66512" y2="55426"/>
                        <a14:foregroundMark x1="42326" y1="53682" x2="65581" y2="59690"/>
                        <a14:foregroundMark x1="41860" y1="54457" x2="63953" y2="60271"/>
                        <a14:foregroundMark x1="35349" y1="56977" x2="47907" y2="68411"/>
                        <a14:foregroundMark x1="28605" y1="30426" x2="42558" y2="42054"/>
                        <a14:foregroundMark x1="27674" y1="26550" x2="46512" y2="38178"/>
                        <a14:foregroundMark x1="27907" y1="24031" x2="49767" y2="38566"/>
                        <a14:foregroundMark x1="44651" y1="36822" x2="63953" y2="37016"/>
                        <a14:foregroundMark x1="66744" y1="32946" x2="56977" y2="41473"/>
                        <a14:foregroundMark x1="80000" y1="25000" x2="75349" y2="40310"/>
                        <a14:foregroundMark x1="94419" y1="40698" x2="94419" y2="49419"/>
                        <a14:foregroundMark x1="92326" y1="32946" x2="93953" y2="49419"/>
                        <a14:foregroundMark x1="81628" y1="49419" x2="89767" y2="51938"/>
                        <a14:foregroundMark x1="88837" y1="53876" x2="79767" y2="59496"/>
                        <a14:foregroundMark x1="96744" y1="48643" x2="90465" y2="52132"/>
                        <a14:foregroundMark x1="19302" y1="50194" x2="5581" y2="49031"/>
                        <a14:foregroundMark x1="3953" y1="34690" x2="6512" y2="46899"/>
                        <a14:foregroundMark x1="930" y1="35271" x2="7674" y2="50388"/>
                        <a14:foregroundMark x1="24651" y1="44380" x2="19767" y2="50388"/>
                        <a14:foregroundMark x1="13721" y1="53682" x2="0" y2="50000"/>
                        <a14:foregroundMark x1="4884" y1="34302" x2="14884" y2="36822"/>
                        <a14:foregroundMark x1="20233" y1="34496" x2="1860" y2="31202"/>
                        <a14:foregroundMark x1="2326" y1="32171" x2="23953" y2="24419"/>
                        <a14:foregroundMark x1="23953" y1="24419" x2="23953" y2="30233"/>
                        <a14:foregroundMark x1="19302" y1="26163" x2="8837" y2="19574"/>
                        <a14:foregroundMark x1="8837" y1="26357" x2="5349" y2="31589"/>
                        <a14:foregroundMark x1="3256" y1="25969" x2="9070" y2="16473"/>
                        <a14:foregroundMark x1="6977" y1="24419" x2="4419" y2="31977"/>
                        <a14:foregroundMark x1="3721" y1="23643" x2="2326" y2="31783"/>
                        <a14:foregroundMark x1="3953" y1="18992" x2="3953" y2="23643"/>
                        <a14:foregroundMark x1="13023" y1="17054" x2="24651" y2="25000"/>
                        <a14:foregroundMark x1="52558" y1="26357" x2="60233" y2="24031"/>
                        <a14:foregroundMark x1="44186" y1="28488" x2="47674" y2="29457"/>
                        <a14:foregroundMark x1="48372" y1="26744" x2="36977" y2="25388"/>
                        <a14:foregroundMark x1="41628" y1="25388" x2="63488" y2="29264"/>
                        <a14:foregroundMark x1="48837" y1="25581" x2="36047" y2="27326"/>
                        <a14:foregroundMark x1="63488" y1="28295" x2="33023" y2="29845"/>
                        <a14:foregroundMark x1="33023" y1="29845" x2="33023" y2="29845"/>
                        <a14:foregroundMark x1="57674" y1="30426" x2="30233" y2="27713"/>
                        <a14:foregroundMark x1="56279" y1="22481" x2="30233" y2="21899"/>
                        <a14:foregroundMark x1="63256" y1="9496" x2="30000" y2="8915"/>
                        <a14:foregroundMark x1="56047" y1="9302" x2="38140" y2="12597"/>
                        <a14:foregroundMark x1="54651" y1="6395" x2="32093" y2="7752"/>
                        <a14:foregroundMark x1="34419" y1="9496" x2="56977" y2="18411"/>
                        <a14:foregroundMark x1="56977" y1="18411" x2="61628" y2="17829"/>
                        <a14:foregroundMark x1="66512" y1="16085" x2="43953" y2="21124"/>
                        <a14:foregroundMark x1="40698" y1="17054" x2="59302" y2="19186"/>
                        <a14:foregroundMark x1="66279" y1="13566" x2="54651" y2="16473"/>
                        <a14:foregroundMark x1="63023" y1="6589" x2="65814" y2="15698"/>
                        <a14:foregroundMark x1="59767" y1="3295" x2="41628" y2="3876"/>
                        <a14:foregroundMark x1="36279" y1="4651" x2="58837" y2="9690"/>
                        <a14:foregroundMark x1="55814" y1="11047" x2="50930" y2="14922"/>
                        <a14:foregroundMark x1="57674" y1="7752" x2="57209" y2="10853"/>
                        <a14:foregroundMark x1="56512" y1="6202" x2="51163" y2="6589"/>
                        <a14:foregroundMark x1="61395" y1="4651" x2="63023" y2="8333"/>
                        <a14:foregroundMark x1="61860" y1="21124" x2="68605" y2="28295"/>
                        <a14:foregroundMark x1="68140" y1="20736" x2="70465" y2="30814"/>
                        <a14:foregroundMark x1="71860" y1="20349" x2="77209" y2="28876"/>
                        <a14:foregroundMark x1="78372" y1="23837" x2="88605" y2="22287"/>
                        <a14:foregroundMark x1="86279" y1="21318" x2="96279" y2="28295"/>
                        <a14:foregroundMark x1="24186" y1="93411" x2="41163" y2="95930"/>
                        <a14:foregroundMark x1="63721" y1="93217" x2="75814" y2="95736"/>
                        <a14:foregroundMark x1="69302" y1="82558" x2="73953" y2="94186"/>
                        <a14:foregroundMark x1="52326" y1="85853" x2="54651" y2="93411"/>
                        <a14:foregroundMark x1="53256" y1="84302" x2="67907" y2="82364"/>
                        <a14:foregroundMark x1="69535" y1="80814" x2="57674" y2="82171"/>
                        <a14:foregroundMark x1="68140" y1="77132" x2="55814" y2="79457"/>
                        <a14:foregroundMark x1="63953" y1="68217" x2="50233" y2="70155"/>
                        <a14:foregroundMark x1="54419" y1="64147" x2="43721" y2="64922"/>
                        <a14:foregroundMark x1="60233" y1="62791" x2="50000" y2="65310"/>
                        <a14:foregroundMark x1="58837" y1="63760" x2="58605" y2="62403"/>
                        <a14:foregroundMark x1="46744" y1="62403" x2="53721" y2="67636"/>
                        <a14:foregroundMark x1="42326" y1="61047" x2="56512" y2="68605"/>
                        <a14:foregroundMark x1="41395" y1="60853" x2="53488" y2="73062"/>
                        <a14:foregroundMark x1="40465" y1="58140" x2="55116" y2="65698"/>
                        <a14:foregroundMark x1="42558" y1="57171" x2="33953" y2="63178"/>
                        <a14:foregroundMark x1="36512" y1="62403" x2="36977" y2="72093"/>
                        <a14:foregroundMark x1="65349" y1="61240" x2="65581" y2="68217"/>
                        <a14:foregroundMark x1="34884" y1="52519" x2="32558" y2="59109"/>
                        <a14:foregroundMark x1="26744" y1="51744" x2="28140" y2="59109"/>
                        <a14:foregroundMark x1="26512" y1="49806" x2="23256" y2="49419"/>
                        <a14:foregroundMark x1="31860" y1="79457" x2="26977" y2="84109"/>
                        <a14:foregroundMark x1="33488" y1="74031" x2="39535" y2="77713"/>
                        <a14:foregroundMark x1="77442" y1="41860" x2="74884" y2="45736"/>
                        <a14:foregroundMark x1="42093" y1="24419" x2="53721" y2="23837"/>
                        <a14:foregroundMark x1="46512" y1="33140" x2="53721" y2="34109"/>
                        <a14:foregroundMark x1="40465" y1="12984" x2="42326" y2="15310"/>
                        <a14:foregroundMark x1="41860" y1="11047" x2="40000" y2="14147"/>
                        <a14:foregroundMark x1="42326" y1="9302" x2="39070" y2="14147"/>
                        <a14:foregroundMark x1="42326" y1="9884" x2="38372" y2="13953"/>
                        <a14:foregroundMark x1="41860" y1="6977" x2="39767" y2="4070"/>
                        <a14:foregroundMark x1="88140" y1="24612" x2="91395" y2="23837"/>
                        <a14:foregroundMark x1="89767" y1="27132" x2="89535" y2="22093"/>
                        <a14:foregroundMark x1="90465" y1="26163" x2="90233" y2="22868"/>
                        <a14:foregroundMark x1="91628" y1="27519" x2="92791" y2="22868"/>
                        <a14:foregroundMark x1="93023" y1="27519" x2="94651" y2="24806"/>
                        <a14:foregroundMark x1="93023" y1="28488" x2="95581" y2="26550"/>
                        <a14:foregroundMark x1="92558" y1="28488" x2="96279" y2="29651"/>
                        <a14:foregroundMark x1="92791" y1="29845" x2="96279" y2="31395"/>
                        <a14:foregroundMark x1="92558" y1="31977" x2="94884" y2="33527"/>
                        <a14:foregroundMark x1="91860" y1="40310" x2="96977" y2="38566"/>
                        <a14:foregroundMark x1="92558" y1="41279" x2="95116" y2="40698"/>
                        <a14:foregroundMark x1="92093" y1="42054" x2="95814" y2="41860"/>
                        <a14:foregroundMark x1="93023" y1="42829" x2="96744" y2="42636"/>
                        <a14:foregroundMark x1="93721" y1="44186" x2="97209" y2="43992"/>
                        <a14:foregroundMark x1="92791" y1="44767" x2="97209" y2="44574"/>
                        <a14:foregroundMark x1="92791" y1="45736" x2="96977" y2="45736"/>
                        <a14:foregroundMark x1="93256" y1="46318" x2="96744" y2="46705"/>
                        <a14:foregroundMark x1="92093" y1="43798" x2="84884" y2="42829"/>
                        <a14:foregroundMark x1="72093" y1="51550" x2="68372" y2="52907"/>
                        <a14:foregroundMark x1="70698" y1="54651" x2="68605" y2="56008"/>
                        <a14:foregroundMark x1="71163" y1="56395" x2="71163" y2="57752"/>
                        <a14:foregroundMark x1="73023" y1="56589" x2="74419" y2="58915"/>
                        <a14:foregroundMark x1="76047" y1="57752" x2="77209" y2="59496"/>
                        <a14:foregroundMark x1="6744" y1="49031" x2="4651" y2="49031"/>
                        <a14:foregroundMark x1="6047" y1="48062" x2="3023" y2="47481"/>
                        <a14:foregroundMark x1="3721" y1="46512" x2="2326" y2="45543"/>
                        <a14:foregroundMark x1="2791" y1="44961" x2="2326" y2="44186"/>
                        <a14:foregroundMark x1="29302" y1="87403" x2="26744" y2="87016"/>
                        <a14:foregroundMark x1="28605" y1="89535" x2="24884" y2="89341"/>
                        <a14:foregroundMark x1="28140" y1="91667" x2="25116" y2="91085"/>
                        <a14:foregroundMark x1="27209" y1="90310" x2="25814" y2="87403"/>
                        <a14:foregroundMark x1="29302" y1="87403" x2="28140" y2="84884"/>
                        <a14:foregroundMark x1="28372" y1="88178" x2="26977" y2="85853"/>
                        <a14:foregroundMark x1="40000" y1="90310" x2="42558" y2="90504"/>
                        <a14:foregroundMark x1="38605" y1="92636" x2="42558" y2="93023"/>
                        <a14:foregroundMark x1="37674" y1="90310" x2="38605" y2="86822"/>
                        <a14:foregroundMark x1="40233" y1="89729" x2="40698" y2="85271"/>
                        <a14:foregroundMark x1="38140" y1="87597" x2="38372" y2="84690"/>
                        <a14:foregroundMark x1="58605" y1="93605" x2="56744" y2="96318"/>
                        <a14:foregroundMark x1="58605" y1="94186" x2="56047" y2="94380"/>
                        <a14:foregroundMark x1="60930" y1="95349" x2="60698" y2="98450"/>
                        <a14:foregroundMark x1="63256" y1="96124" x2="65581" y2="97868"/>
                        <a14:foregroundMark x1="64419" y1="95155" x2="69302" y2="96899"/>
                        <a14:foregroundMark x1="66744" y1="96705" x2="61628" y2="97093"/>
                        <a14:foregroundMark x1="62558" y1="96705" x2="58605" y2="95543"/>
                        <a14:foregroundMark x1="56512" y1="60659" x2="52791" y2="58721"/>
                        <a14:foregroundMark x1="55814" y1="61240" x2="47209" y2="60659"/>
                        <a14:foregroundMark x1="32326" y1="94961" x2="30000" y2="95930"/>
                        <a14:foregroundMark x1="34419" y1="95349" x2="32093" y2="96124"/>
                        <a14:foregroundMark x1="36744" y1="95930" x2="32791" y2="96124"/>
                        <a14:foregroundMark x1="32558" y1="95543" x2="28372" y2="94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04" y="-51566"/>
            <a:ext cx="2789346" cy="3347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38EA5-878E-9695-5C94-EA18EAA97378}"/>
              </a:ext>
            </a:extLst>
          </p:cNvPr>
          <p:cNvSpPr txBox="1"/>
          <p:nvPr/>
        </p:nvSpPr>
        <p:spPr>
          <a:xfrm>
            <a:off x="3117850" y="809625"/>
            <a:ext cx="2057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Folosind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b="1" dirty="0" err="1">
                <a:solidFill>
                  <a:srgbClr val="0070C0"/>
                </a:solidFill>
                <a:latin typeface="Helvetica" pitchFamily="2" charset="0"/>
              </a:rPr>
              <a:t>Matlab</a:t>
            </a:r>
            <a:r>
              <a:rPr lang="en-US" sz="900" b="1" dirty="0">
                <a:solidFill>
                  <a:srgbClr val="0070C0"/>
                </a:solidFill>
                <a:latin typeface="Helvetica" pitchFamily="2" charset="0"/>
              </a:rPr>
              <a:t> app Designer, 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am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construit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aplicatia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conform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schemei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din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stanga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slideului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  <a:p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 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Obiectele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default </a:t>
            </a:r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“app”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si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“UI Figure” 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care se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creeaza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inceperea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unei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noi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aplicatii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sunt </a:t>
            </a:r>
            <a:r>
              <a:rPr lang="en-GB" sz="900" b="1" dirty="0" err="1">
                <a:solidFill>
                  <a:srgbClr val="0070C0"/>
                </a:solidFill>
                <a:latin typeface="Helvetica" pitchFamily="2" charset="0"/>
              </a:rPr>
              <a:t>obiectele</a:t>
            </a:r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b="1" dirty="0" err="1">
                <a:solidFill>
                  <a:srgbClr val="0070C0"/>
                </a:solidFill>
                <a:latin typeface="Helvetica" pitchFamily="2" charset="0"/>
              </a:rPr>
              <a:t>parinte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care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contin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elementele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grafice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enumerate anterior.</a:t>
            </a:r>
          </a:p>
          <a:p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  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In plus,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obiectul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care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contine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tabloul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valori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si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butoane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este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unul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de tip </a:t>
            </a:r>
            <a:r>
              <a:rPr lang="en-GB" sz="900" b="1" dirty="0">
                <a:solidFill>
                  <a:srgbClr val="0070C0"/>
                </a:solidFill>
                <a:latin typeface="Helvetica" pitchFamily="2" charset="0"/>
              </a:rPr>
              <a:t>“UI button group”, 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care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este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b="1" dirty="0" err="1">
                <a:solidFill>
                  <a:srgbClr val="0070C0"/>
                </a:solidFill>
                <a:latin typeface="Helvetica" pitchFamily="2" charset="0"/>
              </a:rPr>
              <a:t>creat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in mod </a:t>
            </a:r>
            <a:r>
              <a:rPr lang="en-GB" sz="900" b="1" dirty="0" err="1">
                <a:solidFill>
                  <a:srgbClr val="0070C0"/>
                </a:solidFill>
                <a:latin typeface="Helvetica" pitchFamily="2" charset="0"/>
              </a:rPr>
              <a:t>programatic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inceperea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unei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noi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runde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si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b="1" dirty="0" err="1">
                <a:solidFill>
                  <a:srgbClr val="0070C0"/>
                </a:solidFill>
                <a:latin typeface="Helvetica" pitchFamily="2" charset="0"/>
              </a:rPr>
              <a:t>distrus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finalul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900" dirty="0" err="1">
                <a:solidFill>
                  <a:srgbClr val="0070C0"/>
                </a:solidFill>
                <a:latin typeface="Helvetica" pitchFamily="2" charset="0"/>
              </a:rPr>
              <a:t>ei</a:t>
            </a:r>
            <a:r>
              <a:rPr lang="en-GB" sz="900" dirty="0">
                <a:solidFill>
                  <a:srgbClr val="0070C0"/>
                </a:solidFill>
                <a:latin typeface="Helvetica" pitchFamily="2" charset="0"/>
              </a:rPr>
              <a:t>.</a:t>
            </a:r>
            <a:endParaRPr lang="en-GB" sz="900" b="1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apezoid 23">
            <a:extLst>
              <a:ext uri="{FF2B5EF4-FFF2-40B4-BE49-F238E27FC236}">
                <a16:creationId xmlns:a16="http://schemas.microsoft.com/office/drawing/2014/main" id="{41DC6B9A-DDAC-D2A6-ECF4-1CE3991DCDAE}"/>
              </a:ext>
            </a:extLst>
          </p:cNvPr>
          <p:cNvSpPr/>
          <p:nvPr/>
        </p:nvSpPr>
        <p:spPr>
          <a:xfrm rot="4963172">
            <a:off x="3870563" y="1111096"/>
            <a:ext cx="3854987" cy="914400"/>
          </a:xfrm>
          <a:prstGeom prst="trapezoid">
            <a:avLst/>
          </a:prstGeom>
          <a:solidFill>
            <a:srgbClr val="74C4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4DE7E840-30BD-9831-1BD2-5C46CC1DA948}"/>
              </a:ext>
            </a:extLst>
          </p:cNvPr>
          <p:cNvSpPr/>
          <p:nvPr/>
        </p:nvSpPr>
        <p:spPr>
          <a:xfrm rot="16808115">
            <a:off x="-1900753" y="1190626"/>
            <a:ext cx="3854987" cy="914400"/>
          </a:xfrm>
          <a:prstGeom prst="trapezoid">
            <a:avLst/>
          </a:prstGeom>
          <a:solidFill>
            <a:srgbClr val="74C4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bject 2"/>
          <p:cNvSpPr/>
          <p:nvPr/>
        </p:nvSpPr>
        <p:spPr>
          <a:xfrm>
            <a:off x="4908551" y="-1"/>
            <a:ext cx="938802" cy="733425"/>
          </a:xfrm>
          <a:custGeom>
            <a:avLst/>
            <a:gdLst/>
            <a:ahLst/>
            <a:cxnLst/>
            <a:rect l="l" t="t" r="r" b="b"/>
            <a:pathLst>
              <a:path w="607695" h="509270">
                <a:moveTo>
                  <a:pt x="99575" y="0"/>
                </a:moveTo>
                <a:lnTo>
                  <a:pt x="0" y="0"/>
                </a:lnTo>
                <a:lnTo>
                  <a:pt x="7900" y="37731"/>
                </a:lnTo>
                <a:lnTo>
                  <a:pt x="20892" y="82576"/>
                </a:lnTo>
                <a:lnTo>
                  <a:pt x="37055" y="125907"/>
                </a:lnTo>
                <a:lnTo>
                  <a:pt x="56248" y="167596"/>
                </a:lnTo>
                <a:lnTo>
                  <a:pt x="78333" y="207515"/>
                </a:lnTo>
                <a:lnTo>
                  <a:pt x="103169" y="245538"/>
                </a:lnTo>
                <a:lnTo>
                  <a:pt x="130616" y="281537"/>
                </a:lnTo>
                <a:lnTo>
                  <a:pt x="160535" y="315385"/>
                </a:lnTo>
                <a:lnTo>
                  <a:pt x="192784" y="346953"/>
                </a:lnTo>
                <a:lnTo>
                  <a:pt x="227225" y="376116"/>
                </a:lnTo>
                <a:lnTo>
                  <a:pt x="263718" y="402744"/>
                </a:lnTo>
                <a:lnTo>
                  <a:pt x="302122" y="426711"/>
                </a:lnTo>
                <a:lnTo>
                  <a:pt x="342297" y="447890"/>
                </a:lnTo>
                <a:lnTo>
                  <a:pt x="384104" y="466153"/>
                </a:lnTo>
                <a:lnTo>
                  <a:pt x="427403" y="481372"/>
                </a:lnTo>
                <a:lnTo>
                  <a:pt x="472053" y="493420"/>
                </a:lnTo>
                <a:lnTo>
                  <a:pt x="517916" y="502170"/>
                </a:lnTo>
                <a:lnTo>
                  <a:pt x="564849" y="507494"/>
                </a:lnTo>
                <a:lnTo>
                  <a:pt x="607091" y="509057"/>
                </a:lnTo>
                <a:lnTo>
                  <a:pt x="607091" y="411643"/>
                </a:lnTo>
                <a:lnTo>
                  <a:pt x="565193" y="409811"/>
                </a:lnTo>
                <a:lnTo>
                  <a:pt x="518879" y="403615"/>
                </a:lnTo>
                <a:lnTo>
                  <a:pt x="473876" y="393472"/>
                </a:lnTo>
                <a:lnTo>
                  <a:pt x="430373" y="379556"/>
                </a:lnTo>
                <a:lnTo>
                  <a:pt x="388565" y="362043"/>
                </a:lnTo>
                <a:lnTo>
                  <a:pt x="348643" y="341107"/>
                </a:lnTo>
                <a:lnTo>
                  <a:pt x="310799" y="316924"/>
                </a:lnTo>
                <a:lnTo>
                  <a:pt x="275226" y="289669"/>
                </a:lnTo>
                <a:lnTo>
                  <a:pt x="242115" y="259517"/>
                </a:lnTo>
                <a:lnTo>
                  <a:pt x="211659" y="226643"/>
                </a:lnTo>
                <a:lnTo>
                  <a:pt x="184050" y="191222"/>
                </a:lnTo>
                <a:lnTo>
                  <a:pt x="159481" y="153429"/>
                </a:lnTo>
                <a:lnTo>
                  <a:pt x="138142" y="113440"/>
                </a:lnTo>
                <a:lnTo>
                  <a:pt x="120228" y="71429"/>
                </a:lnTo>
                <a:lnTo>
                  <a:pt x="105929" y="27571"/>
                </a:lnTo>
                <a:lnTo>
                  <a:pt x="99575" y="0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2569235"/>
            <a:ext cx="613410" cy="718820"/>
          </a:xfrm>
          <a:custGeom>
            <a:avLst/>
            <a:gdLst/>
            <a:ahLst/>
            <a:cxnLst/>
            <a:rect l="l" t="t" r="r" b="b"/>
            <a:pathLst>
              <a:path w="613410" h="718820">
                <a:moveTo>
                  <a:pt x="0" y="0"/>
                </a:moveTo>
                <a:lnTo>
                  <a:pt x="0" y="143721"/>
                </a:lnTo>
                <a:lnTo>
                  <a:pt x="4252" y="144623"/>
                </a:lnTo>
                <a:lnTo>
                  <a:pt x="51055" y="158468"/>
                </a:lnTo>
                <a:lnTo>
                  <a:pt x="96147" y="175739"/>
                </a:lnTo>
                <a:lnTo>
                  <a:pt x="139390" y="196275"/>
                </a:lnTo>
                <a:lnTo>
                  <a:pt x="180645" y="219916"/>
                </a:lnTo>
                <a:lnTo>
                  <a:pt x="219774" y="246500"/>
                </a:lnTo>
                <a:lnTo>
                  <a:pt x="256640" y="275867"/>
                </a:lnTo>
                <a:lnTo>
                  <a:pt x="291104" y="307857"/>
                </a:lnTo>
                <a:lnTo>
                  <a:pt x="323028" y="342308"/>
                </a:lnTo>
                <a:lnTo>
                  <a:pt x="352274" y="379059"/>
                </a:lnTo>
                <a:lnTo>
                  <a:pt x="378704" y="417951"/>
                </a:lnTo>
                <a:lnTo>
                  <a:pt x="402180" y="458821"/>
                </a:lnTo>
                <a:lnTo>
                  <a:pt x="422563" y="501510"/>
                </a:lnTo>
                <a:lnTo>
                  <a:pt x="439716" y="545857"/>
                </a:lnTo>
                <a:lnTo>
                  <a:pt x="453501" y="591701"/>
                </a:lnTo>
                <a:lnTo>
                  <a:pt x="463779" y="638881"/>
                </a:lnTo>
                <a:lnTo>
                  <a:pt x="470412" y="687236"/>
                </a:lnTo>
                <a:lnTo>
                  <a:pt x="472229" y="718711"/>
                </a:lnTo>
                <a:lnTo>
                  <a:pt x="613015" y="718711"/>
                </a:lnTo>
                <a:lnTo>
                  <a:pt x="605648" y="635644"/>
                </a:lnTo>
                <a:lnTo>
                  <a:pt x="596982" y="587770"/>
                </a:lnTo>
                <a:lnTo>
                  <a:pt x="585378" y="540920"/>
                </a:lnTo>
                <a:lnTo>
                  <a:pt x="570927" y="495202"/>
                </a:lnTo>
                <a:lnTo>
                  <a:pt x="553722" y="450725"/>
                </a:lnTo>
                <a:lnTo>
                  <a:pt x="533856" y="407596"/>
                </a:lnTo>
                <a:lnTo>
                  <a:pt x="511422" y="365922"/>
                </a:lnTo>
                <a:lnTo>
                  <a:pt x="486512" y="325813"/>
                </a:lnTo>
                <a:lnTo>
                  <a:pt x="459219" y="287376"/>
                </a:lnTo>
                <a:lnTo>
                  <a:pt x="429636" y="250718"/>
                </a:lnTo>
                <a:lnTo>
                  <a:pt x="397856" y="215948"/>
                </a:lnTo>
                <a:lnTo>
                  <a:pt x="363971" y="183174"/>
                </a:lnTo>
                <a:lnTo>
                  <a:pt x="328074" y="152504"/>
                </a:lnTo>
                <a:lnTo>
                  <a:pt x="290257" y="124045"/>
                </a:lnTo>
                <a:lnTo>
                  <a:pt x="250615" y="97906"/>
                </a:lnTo>
                <a:lnTo>
                  <a:pt x="209238" y="74194"/>
                </a:lnTo>
                <a:lnTo>
                  <a:pt x="166220" y="53017"/>
                </a:lnTo>
                <a:lnTo>
                  <a:pt x="121654" y="34484"/>
                </a:lnTo>
                <a:lnTo>
                  <a:pt x="75632" y="18702"/>
                </a:lnTo>
                <a:lnTo>
                  <a:pt x="28247" y="5779"/>
                </a:lnTo>
                <a:lnTo>
                  <a:pt x="0" y="0"/>
                </a:lnTo>
                <a:close/>
              </a:path>
            </a:pathLst>
          </a:custGeom>
          <a:solidFill>
            <a:srgbClr val="FBB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71DBAF-31F3-2BD3-8D2A-19D862FC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22" y="242993"/>
            <a:ext cx="4717175" cy="215444"/>
          </a:xfrm>
        </p:spPr>
        <p:txBody>
          <a:bodyPr/>
          <a:lstStyle/>
          <a:p>
            <a:pPr algn="ctr"/>
            <a:r>
              <a:rPr lang="en-US" dirty="0"/>
              <a:t>SCHEMA FUNCTIONALA A OBIECTELOR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63C65F-BCDB-1262-595A-E64898B6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34" y="2105025"/>
            <a:ext cx="2698750" cy="134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BEDCF-33B4-1483-9DBB-AE1C24B1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15" y="478806"/>
            <a:ext cx="2698750" cy="1291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909592-6E64-5815-4E03-E42C1783A1CC}"/>
              </a:ext>
            </a:extLst>
          </p:cNvPr>
          <p:cNvSpPr txBox="1"/>
          <p:nvPr/>
        </p:nvSpPr>
        <p:spPr>
          <a:xfrm>
            <a:off x="2241549" y="1764367"/>
            <a:ext cx="1532059" cy="2308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Se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dezactiveaza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reciproc</a:t>
            </a:r>
            <a:endParaRPr lang="en-GB" sz="900" dirty="0">
              <a:solidFill>
                <a:srgbClr val="0070C0"/>
              </a:solidFill>
              <a:latin typeface="Helvetica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B28824-FA9D-C87F-D96F-B515F94403F0}"/>
              </a:ext>
            </a:extLst>
          </p:cNvPr>
          <p:cNvCxnSpPr>
            <a:cxnSpLocks/>
          </p:cNvCxnSpPr>
          <p:nvPr/>
        </p:nvCxnSpPr>
        <p:spPr>
          <a:xfrm flipV="1">
            <a:off x="2948669" y="1531283"/>
            <a:ext cx="0" cy="23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267366-AC4C-E215-57DD-1813CBCEF197}"/>
              </a:ext>
            </a:extLst>
          </p:cNvPr>
          <p:cNvCxnSpPr>
            <a:cxnSpLocks/>
          </p:cNvCxnSpPr>
          <p:nvPr/>
        </p:nvCxnSpPr>
        <p:spPr>
          <a:xfrm flipH="1">
            <a:off x="2945130" y="1995199"/>
            <a:ext cx="3539" cy="28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74B8218-ECCB-7A37-3D64-141E5053E063}"/>
              </a:ext>
            </a:extLst>
          </p:cNvPr>
          <p:cNvSpPr/>
          <p:nvPr/>
        </p:nvSpPr>
        <p:spPr>
          <a:xfrm rot="21073786">
            <a:off x="5391985" y="-210785"/>
            <a:ext cx="925429" cy="3717219"/>
          </a:xfrm>
          <a:prstGeom prst="rect">
            <a:avLst/>
          </a:prstGeom>
          <a:solidFill>
            <a:srgbClr val="8181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EDF1EF-450C-DA20-34CB-9F888440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62" y="200025"/>
            <a:ext cx="4717175" cy="215444"/>
          </a:xfrm>
        </p:spPr>
        <p:txBody>
          <a:bodyPr/>
          <a:lstStyle/>
          <a:p>
            <a:pPr algn="ctr"/>
            <a:r>
              <a:rPr lang="en-US" dirty="0"/>
              <a:t>SCHEMA LOGICA A ALGORITMULUI JOCULUI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0D181-AD1F-B26D-4752-5E203EB5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2" y="1038225"/>
            <a:ext cx="2300768" cy="215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04EF4E-7AA7-26AF-A1C4-AB72941A4F6E}"/>
              </a:ext>
            </a:extLst>
          </p:cNvPr>
          <p:cNvSpPr txBox="1"/>
          <p:nvPr/>
        </p:nvSpPr>
        <p:spPr>
          <a:xfrm>
            <a:off x="643156" y="581025"/>
            <a:ext cx="215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Cand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butonul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plasat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steaguri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nu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este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actionat</a:t>
            </a:r>
            <a:endParaRPr lang="en-GB" sz="9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178774-9AB0-BE3C-D4D0-B43A7B4CF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6" y="1038225"/>
            <a:ext cx="1456601" cy="2179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B37BD7-D5F2-0D07-FD44-28887B801239}"/>
              </a:ext>
            </a:extLst>
          </p:cNvPr>
          <p:cNvSpPr txBox="1"/>
          <p:nvPr/>
        </p:nvSpPr>
        <p:spPr>
          <a:xfrm>
            <a:off x="3059566" y="588010"/>
            <a:ext cx="215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Cand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butonul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plasat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steaguri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este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actionat</a:t>
            </a:r>
            <a:endParaRPr lang="en-GB" sz="900" dirty="0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6C8D7B-7E1D-41F9-4B96-97C060E077AE}"/>
              </a:ext>
            </a:extLst>
          </p:cNvPr>
          <p:cNvSpPr/>
          <p:nvPr/>
        </p:nvSpPr>
        <p:spPr>
          <a:xfrm>
            <a:off x="-510587" y="-148709"/>
            <a:ext cx="1079349" cy="1143000"/>
          </a:xfrm>
          <a:prstGeom prst="ellipse">
            <a:avLst/>
          </a:prstGeom>
          <a:solidFill>
            <a:srgbClr val="818183"/>
          </a:solidFill>
          <a:ln w="139700">
            <a:solidFill>
              <a:srgbClr val="74C4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CE6601-4F78-5E68-4C18-A3AD3F093FCA}"/>
              </a:ext>
            </a:extLst>
          </p:cNvPr>
          <p:cNvSpPr/>
          <p:nvPr/>
        </p:nvSpPr>
        <p:spPr>
          <a:xfrm>
            <a:off x="5211544" y="588009"/>
            <a:ext cx="1015149" cy="1021715"/>
          </a:xfrm>
          <a:prstGeom prst="ellipse">
            <a:avLst/>
          </a:prstGeom>
          <a:solidFill>
            <a:srgbClr val="FBBB00"/>
          </a:solidFill>
          <a:ln w="139700">
            <a:solidFill>
              <a:srgbClr val="8181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C545B8-6F2C-DA85-693F-D44DF0AF63AF}"/>
              </a:ext>
            </a:extLst>
          </p:cNvPr>
          <p:cNvSpPr/>
          <p:nvPr/>
        </p:nvSpPr>
        <p:spPr>
          <a:xfrm rot="21054653">
            <a:off x="-462715" y="1023464"/>
            <a:ext cx="925429" cy="2444589"/>
          </a:xfrm>
          <a:prstGeom prst="rect">
            <a:avLst/>
          </a:prstGeom>
          <a:solidFill>
            <a:srgbClr val="74C4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21364" y="8"/>
            <a:ext cx="2925445" cy="3288029"/>
          </a:xfrm>
          <a:custGeom>
            <a:avLst/>
            <a:gdLst/>
            <a:ahLst/>
            <a:cxnLst/>
            <a:rect l="l" t="t" r="r" b="b"/>
            <a:pathLst>
              <a:path w="2925445" h="3288029">
                <a:moveTo>
                  <a:pt x="2925378" y="0"/>
                </a:moveTo>
                <a:lnTo>
                  <a:pt x="0" y="0"/>
                </a:lnTo>
                <a:lnTo>
                  <a:pt x="0" y="3287938"/>
                </a:lnTo>
                <a:lnTo>
                  <a:pt x="2925378" y="3287938"/>
                </a:lnTo>
                <a:lnTo>
                  <a:pt x="2925378" y="0"/>
                </a:lnTo>
                <a:close/>
              </a:path>
            </a:pathLst>
          </a:custGeom>
          <a:solidFill>
            <a:srgbClr val="74C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2777" y="276225"/>
            <a:ext cx="2745574" cy="5238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25"/>
              </a:spcBef>
            </a:pPr>
            <a:r>
              <a:rPr lang="en-US" sz="1650" dirty="0" err="1"/>
              <a:t>Scurt</a:t>
            </a:r>
            <a:r>
              <a:rPr lang="en-US" sz="1650" dirty="0"/>
              <a:t> video </a:t>
            </a:r>
            <a:r>
              <a:rPr lang="en-US" sz="1650" dirty="0" err="1"/>
              <a:t>demonstrativ</a:t>
            </a:r>
            <a:endParaRPr sz="16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05494-F6AD-0F17-E8E8-D9A21E4DFF21}"/>
              </a:ext>
            </a:extLst>
          </p:cNvPr>
          <p:cNvSpPr txBox="1"/>
          <p:nvPr/>
        </p:nvSpPr>
        <p:spPr>
          <a:xfrm>
            <a:off x="562777" y="962025"/>
            <a:ext cx="17549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 In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urmatorul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videoclip o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runda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minesweeper pe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dificultate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medie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va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fi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derulata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  <a:p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Incercarile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depind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foarte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mult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noroc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inceput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insa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dupa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ce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o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portiune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semnificativa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tabla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a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fost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descoperita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folosind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presupuneri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si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deductii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jocul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poate</a:t>
            </a:r>
            <a:r>
              <a:rPr lang="en-US" sz="900" dirty="0">
                <a:solidFill>
                  <a:srgbClr val="0070C0"/>
                </a:solidFill>
                <a:latin typeface="Helvetica" pitchFamily="2" charset="0"/>
              </a:rPr>
              <a:t> fi </a:t>
            </a:r>
            <a:r>
              <a:rPr lang="en-US" sz="900" dirty="0" err="1">
                <a:solidFill>
                  <a:srgbClr val="0070C0"/>
                </a:solidFill>
                <a:latin typeface="Helvetica" pitchFamily="2" charset="0"/>
              </a:rPr>
              <a:t>dus</a:t>
            </a:r>
            <a:r>
              <a:rPr lang="en-US" sz="900">
                <a:solidFill>
                  <a:srgbClr val="0070C0"/>
                </a:solidFill>
                <a:latin typeface="Helvetica" pitchFamily="2" charset="0"/>
              </a:rPr>
              <a:t> la final.</a:t>
            </a:r>
            <a:endParaRPr lang="en-GB" sz="9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D0A0085-4717-CC1E-3FC0-DA9CFA482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8760" y="820903"/>
            <a:ext cx="2925940" cy="1646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306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453</Words>
  <Application>Microsoft Office PowerPoint</Application>
  <PresentationFormat>Custom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Helvetica</vt:lpstr>
      <vt:lpstr>Trebuchet MS</vt:lpstr>
      <vt:lpstr>Verdana</vt:lpstr>
      <vt:lpstr>Office Theme</vt:lpstr>
      <vt:lpstr>PowerPoint Presentation</vt:lpstr>
      <vt:lpstr>INTRODUCERE</vt:lpstr>
      <vt:lpstr> REGULILE JOCULUI</vt:lpstr>
      <vt:lpstr>ITERFATA GRAFICA</vt:lpstr>
      <vt:lpstr>COMPONENTELE APLICATIEI</vt:lpstr>
      <vt:lpstr>ARBORELE DE OBIECTE AL INTERFETEI</vt:lpstr>
      <vt:lpstr>SCHEMA FUNCTIONALA A OBIECTELOR</vt:lpstr>
      <vt:lpstr>SCHEMA LOGICA A ALGORITMULUI JOCULUI</vt:lpstr>
      <vt:lpstr>Scurt video demonstrativ</vt:lpstr>
      <vt:lpstr>Multumesc pentru atentia acordata</vt:lpstr>
      <vt:lpstr>Intrebari?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Ioan-Alexandru NICOLĂESCU (135192)</cp:lastModifiedBy>
  <cp:revision>7</cp:revision>
  <dcterms:created xsi:type="dcterms:W3CDTF">2024-01-07T15:48:14Z</dcterms:created>
  <dcterms:modified xsi:type="dcterms:W3CDTF">2024-01-07T22:01:20Z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2024-01-07T00:00:00Z</vt:filetime>
  </property>
  <property fmtid="{D5CDD505-2E9C-101B-9397-08002B2CF9AE}" pid="3" name="Creator">
    <vt:lpwstr>UnknownApplication</vt:lpwstr>
  </property>
  <property fmtid="{D5CDD505-2E9C-101B-9397-08002B2CF9AE}" pid="4" name="LastSaved">
    <vt:filetime>2024-01-07T00:00:00Z</vt:filetime>
  </property>
  <property fmtid="{D5CDD505-2E9C-101B-9397-08002B2CF9AE}" pid="5" name="Producer">
    <vt:lpwstr>3-Heights(TM) PDF Security Shell 4.8.25.2 (http://www.pdf-tools.com)</vt:lpwstr>
  </property>
</Properties>
</file>